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50" r:id="rId1"/>
  </p:sldMasterIdLst>
  <p:notesMasterIdLst>
    <p:notesMasterId r:id="rId15"/>
  </p:notesMasterIdLst>
  <p:handoutMasterIdLst>
    <p:handoutMasterId r:id="rId16"/>
  </p:handoutMasterIdLst>
  <p:sldIdLst>
    <p:sldId id="257" r:id="rId2"/>
    <p:sldId id="357" r:id="rId3"/>
    <p:sldId id="339" r:id="rId4"/>
    <p:sldId id="334" r:id="rId5"/>
    <p:sldId id="337" r:id="rId6"/>
    <p:sldId id="336" r:id="rId7"/>
    <p:sldId id="363" r:id="rId8"/>
    <p:sldId id="362" r:id="rId9"/>
    <p:sldId id="320" r:id="rId10"/>
    <p:sldId id="351" r:id="rId11"/>
    <p:sldId id="342" r:id="rId12"/>
    <p:sldId id="345" r:id="rId13"/>
    <p:sldId id="358" r:id="rId14"/>
  </p:sldIdLst>
  <p:sldSz cx="9144000" cy="6858000" type="screen4x3"/>
  <p:notesSz cx="7010400" cy="9296400"/>
  <p:embeddedFontLst>
    <p:embeddedFont>
      <p:font typeface="Arial Black" pitchFamily="34" charset="0"/>
      <p:bold r:id="rId17"/>
    </p:embeddedFont>
    <p:embeddedFont>
      <p:font typeface="Monotype Sorts" charset="2"/>
      <p:regular r:id="rId18"/>
    </p:embeddedFont>
    <p:embeddedFont>
      <p:font typeface="Tahoma" pitchFamily="34" charset="0"/>
      <p:regular r:id="rId19"/>
      <p:bold r:id="rId20"/>
    </p:embeddedFont>
  </p:embeddedFontLst>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Arial" charset="0"/>
      </a:defRPr>
    </a:lvl5pPr>
    <a:lvl6pPr marL="2286000" algn="l" defTabSz="914400" rtl="0" eaLnBrk="1" latinLnBrk="0" hangingPunct="1">
      <a:defRPr kumimoji="1" sz="2400" kern="1200">
        <a:solidFill>
          <a:schemeClr val="tx1"/>
        </a:solidFill>
        <a:latin typeface="Times New Roman" pitchFamily="18" charset="0"/>
        <a:ea typeface="+mn-ea"/>
        <a:cs typeface="Arial" charset="0"/>
      </a:defRPr>
    </a:lvl6pPr>
    <a:lvl7pPr marL="2743200" algn="l" defTabSz="914400" rtl="0" eaLnBrk="1" latinLnBrk="0" hangingPunct="1">
      <a:defRPr kumimoji="1" sz="2400" kern="1200">
        <a:solidFill>
          <a:schemeClr val="tx1"/>
        </a:solidFill>
        <a:latin typeface="Times New Roman" pitchFamily="18" charset="0"/>
        <a:ea typeface="+mn-ea"/>
        <a:cs typeface="Arial" charset="0"/>
      </a:defRPr>
    </a:lvl7pPr>
    <a:lvl8pPr marL="3200400" algn="l" defTabSz="914400" rtl="0" eaLnBrk="1" latinLnBrk="0" hangingPunct="1">
      <a:defRPr kumimoji="1" sz="2400" kern="1200">
        <a:solidFill>
          <a:schemeClr val="tx1"/>
        </a:solidFill>
        <a:latin typeface="Times New Roman" pitchFamily="18" charset="0"/>
        <a:ea typeface="+mn-ea"/>
        <a:cs typeface="Arial" charset="0"/>
      </a:defRPr>
    </a:lvl8pPr>
    <a:lvl9pPr marL="3657600" algn="l" defTabSz="914400" rtl="0" eaLnBrk="1" latinLnBrk="0" hangingPunct="1">
      <a:defRPr kumimoji="1"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useTimings="0">
    <p:present/>
    <p:sldAll/>
    <p:penClr>
      <a:schemeClr val="tx1"/>
    </p:penClr>
  </p:showPr>
  <p:clrMru>
    <a:srgbClr val="C0C0C0"/>
    <a:srgbClr val="99CCFF"/>
    <a:srgbClr val="CCFFFF"/>
    <a:srgbClr val="0000FF"/>
    <a:srgbClr val="66CCFF"/>
    <a:srgbClr val="66FF33"/>
    <a:srgbClr val="FF0066"/>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60073" autoAdjust="0"/>
  </p:normalViewPr>
  <p:slideViewPr>
    <p:cSldViewPr>
      <p:cViewPr>
        <p:scale>
          <a:sx n="66" d="100"/>
          <a:sy n="66" d="100"/>
        </p:scale>
        <p:origin x="-2112" y="-126"/>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66" d="100"/>
        <a:sy n="66" d="100"/>
      </p:scale>
      <p:origin x="0" y="342"/>
    </p:cViewPr>
  </p:sorterViewPr>
  <p:notesViewPr>
    <p:cSldViewPr>
      <p:cViewPr>
        <p:scale>
          <a:sx n="75" d="100"/>
          <a:sy n="75" d="100"/>
        </p:scale>
        <p:origin x="-1314" y="-6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58826-FC29-4AE9-B669-A66289EB6EB1}"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097203D9-B241-4F92-97F0-06671DC5A9FA}">
      <dgm:prSet phldrT="[Text]" custT="1"/>
      <dgm:spPr/>
      <dgm:t>
        <a:bodyPr/>
        <a:lstStyle/>
        <a:p>
          <a:r>
            <a:rPr lang="en-US" sz="1100" dirty="0" smtClean="0"/>
            <a:t>COMDT</a:t>
          </a:r>
          <a:endParaRPr lang="en-US" sz="1100" dirty="0"/>
        </a:p>
      </dgm:t>
    </dgm:pt>
    <dgm:pt modelId="{A9A0BEF1-9F2A-4527-AD59-42BB3B59FD53}" type="parTrans" cxnId="{3D23D96D-A508-48C3-A0CD-EF158A4625B3}">
      <dgm:prSet/>
      <dgm:spPr/>
      <dgm:t>
        <a:bodyPr/>
        <a:lstStyle/>
        <a:p>
          <a:endParaRPr lang="en-US"/>
        </a:p>
      </dgm:t>
    </dgm:pt>
    <dgm:pt modelId="{B8C8F72C-8C4F-49C4-A612-2B54BCDBA835}" type="sibTrans" cxnId="{3D23D96D-A508-48C3-A0CD-EF158A4625B3}">
      <dgm:prSet/>
      <dgm:spPr/>
      <dgm:t>
        <a:bodyPr/>
        <a:lstStyle/>
        <a:p>
          <a:endParaRPr lang="en-US"/>
        </a:p>
      </dgm:t>
    </dgm:pt>
    <dgm:pt modelId="{E997A02F-78E2-47C5-A961-29B3E8485D96}">
      <dgm:prSet phldrT="[Text]"/>
      <dgm:spPr/>
      <dgm:t>
        <a:bodyPr/>
        <a:lstStyle/>
        <a:p>
          <a:r>
            <a:rPr lang="en-US" dirty="0" smtClean="0"/>
            <a:t>Deputy Commandant</a:t>
          </a:r>
        </a:p>
        <a:p>
          <a:r>
            <a:rPr lang="en-US" dirty="0" smtClean="0"/>
            <a:t>for Mission Support</a:t>
          </a:r>
        </a:p>
        <a:p>
          <a:r>
            <a:rPr lang="en-US" dirty="0" smtClean="0"/>
            <a:t>(DCMS)</a:t>
          </a:r>
          <a:endParaRPr lang="en-US" dirty="0"/>
        </a:p>
      </dgm:t>
    </dgm:pt>
    <dgm:pt modelId="{CD187780-630B-4F34-95C3-895FCC0A6F22}" type="parTrans" cxnId="{3B089B44-EB12-41B4-AADA-776B28EC9B74}">
      <dgm:prSet/>
      <dgm:spPr/>
      <dgm:t>
        <a:bodyPr/>
        <a:lstStyle/>
        <a:p>
          <a:endParaRPr lang="en-US" dirty="0"/>
        </a:p>
      </dgm:t>
    </dgm:pt>
    <dgm:pt modelId="{0B7D7BC6-CBF1-48F7-BA9B-851D9C7B568B}" type="sibTrans" cxnId="{3B089B44-EB12-41B4-AADA-776B28EC9B74}">
      <dgm:prSet/>
      <dgm:spPr/>
      <dgm:t>
        <a:bodyPr/>
        <a:lstStyle/>
        <a:p>
          <a:endParaRPr lang="en-US"/>
        </a:p>
      </dgm:t>
    </dgm:pt>
    <dgm:pt modelId="{BF832F42-199E-40F4-A1D8-D3B590459C60}">
      <dgm:prSet phldrT="[Text]"/>
      <dgm:spPr/>
      <dgm:t>
        <a:bodyPr/>
        <a:lstStyle/>
        <a:p>
          <a:r>
            <a:rPr lang="en-US" dirty="0" smtClean="0"/>
            <a:t>Deputy Commandant</a:t>
          </a:r>
        </a:p>
        <a:p>
          <a:r>
            <a:rPr lang="en-US" dirty="0" smtClean="0"/>
            <a:t>for Operations</a:t>
          </a:r>
        </a:p>
        <a:p>
          <a:r>
            <a:rPr lang="en-US" dirty="0" smtClean="0"/>
            <a:t>(DCO)</a:t>
          </a:r>
          <a:endParaRPr lang="en-US" dirty="0"/>
        </a:p>
      </dgm:t>
    </dgm:pt>
    <dgm:pt modelId="{F1FEBE2C-8A3A-4E80-BD34-7BFED06C86BE}" type="parTrans" cxnId="{B2E794DC-F03F-4201-B4D4-3838DB9EE5F9}">
      <dgm:prSet/>
      <dgm:spPr/>
      <dgm:t>
        <a:bodyPr/>
        <a:lstStyle/>
        <a:p>
          <a:endParaRPr lang="en-US" dirty="0"/>
        </a:p>
      </dgm:t>
    </dgm:pt>
    <dgm:pt modelId="{DD95D672-3F09-47F2-A078-89AB627C3C48}" type="sibTrans" cxnId="{B2E794DC-F03F-4201-B4D4-3838DB9EE5F9}">
      <dgm:prSet/>
      <dgm:spPr/>
      <dgm:t>
        <a:bodyPr/>
        <a:lstStyle/>
        <a:p>
          <a:endParaRPr lang="en-US"/>
        </a:p>
      </dgm:t>
    </dgm:pt>
    <dgm:pt modelId="{7D497260-D932-4856-8467-7C89A8E16113}">
      <dgm:prSet custT="1"/>
      <dgm:spPr/>
      <dgm:t>
        <a:bodyPr/>
        <a:lstStyle/>
        <a:p>
          <a:r>
            <a:rPr lang="en-US" sz="1400" dirty="0" smtClean="0"/>
            <a:t>Commander, </a:t>
          </a:r>
        </a:p>
        <a:p>
          <a:r>
            <a:rPr lang="en-US" sz="1400" dirty="0" smtClean="0"/>
            <a:t>Atlantic Area</a:t>
          </a:r>
        </a:p>
        <a:p>
          <a:r>
            <a:rPr lang="en-US" sz="700" i="1" dirty="0" smtClean="0"/>
            <a:t>Operational Command</a:t>
          </a:r>
        </a:p>
        <a:p>
          <a:r>
            <a:rPr lang="en-US" sz="700" i="1" dirty="0" smtClean="0"/>
            <a:t>(OPCOM)</a:t>
          </a:r>
          <a:endParaRPr lang="en-US" sz="700" i="1" dirty="0"/>
        </a:p>
      </dgm:t>
    </dgm:pt>
    <dgm:pt modelId="{F46BDA44-2C90-4780-98A1-A1A28C8609E5}" type="parTrans" cxnId="{9380BD31-B97C-411B-B3A7-FA4ED0D02231}">
      <dgm:prSet/>
      <dgm:spPr/>
      <dgm:t>
        <a:bodyPr/>
        <a:lstStyle/>
        <a:p>
          <a:endParaRPr lang="en-US" dirty="0"/>
        </a:p>
      </dgm:t>
    </dgm:pt>
    <dgm:pt modelId="{C684455B-8A6E-4AD0-8D4D-6D6D53723228}" type="sibTrans" cxnId="{9380BD31-B97C-411B-B3A7-FA4ED0D02231}">
      <dgm:prSet/>
      <dgm:spPr/>
      <dgm:t>
        <a:bodyPr/>
        <a:lstStyle/>
        <a:p>
          <a:endParaRPr lang="en-US"/>
        </a:p>
      </dgm:t>
    </dgm:pt>
    <dgm:pt modelId="{D7C51C10-C0F3-4156-B2FD-24E51E8BAEA1}">
      <dgm:prSet/>
      <dgm:spPr/>
      <dgm:t>
        <a:bodyPr/>
        <a:lstStyle/>
        <a:p>
          <a:r>
            <a:rPr lang="en-US" dirty="0" smtClean="0"/>
            <a:t>5</a:t>
          </a:r>
          <a:r>
            <a:rPr lang="en-US" baseline="30000" dirty="0" smtClean="0"/>
            <a:t>TH</a:t>
          </a:r>
          <a:r>
            <a:rPr lang="en-US" dirty="0" smtClean="0"/>
            <a:t> DISTRICT</a:t>
          </a:r>
          <a:endParaRPr lang="en-US" dirty="0"/>
        </a:p>
      </dgm:t>
    </dgm:pt>
    <dgm:pt modelId="{A28A21EB-4076-4AA7-AF50-38C8D3CDDCBE}" type="parTrans" cxnId="{E571DBC3-86C1-4C1C-8A3A-8F0F20D1EB72}">
      <dgm:prSet/>
      <dgm:spPr/>
      <dgm:t>
        <a:bodyPr/>
        <a:lstStyle/>
        <a:p>
          <a:endParaRPr lang="en-US" dirty="0"/>
        </a:p>
      </dgm:t>
    </dgm:pt>
    <dgm:pt modelId="{4F00A526-3F90-4220-9873-E7D8DE667654}" type="sibTrans" cxnId="{E571DBC3-86C1-4C1C-8A3A-8F0F20D1EB72}">
      <dgm:prSet/>
      <dgm:spPr/>
      <dgm:t>
        <a:bodyPr/>
        <a:lstStyle/>
        <a:p>
          <a:endParaRPr lang="en-US"/>
        </a:p>
      </dgm:t>
    </dgm:pt>
    <dgm:pt modelId="{BFB3CC83-2FF9-437E-B876-BC5EB816A73F}">
      <dgm:prSet custT="1"/>
      <dgm:spPr/>
      <dgm:t>
        <a:bodyPr/>
        <a:lstStyle/>
        <a:p>
          <a:r>
            <a:rPr lang="en-US" sz="1400" b="1" dirty="0" smtClean="0"/>
            <a:t>Sectors</a:t>
          </a:r>
          <a:endParaRPr lang="en-US" sz="1400" b="1" dirty="0"/>
        </a:p>
      </dgm:t>
    </dgm:pt>
    <dgm:pt modelId="{2639014F-E042-4FE2-8684-A220BFFEE43B}" type="parTrans" cxnId="{D1F51E02-3F60-4988-BDB9-2B8DB133550E}">
      <dgm:prSet/>
      <dgm:spPr/>
      <dgm:t>
        <a:bodyPr/>
        <a:lstStyle/>
        <a:p>
          <a:endParaRPr lang="en-US" dirty="0"/>
        </a:p>
      </dgm:t>
    </dgm:pt>
    <dgm:pt modelId="{45D98E7E-FF2D-4519-A0E4-6DDFB632EEE0}" type="sibTrans" cxnId="{D1F51E02-3F60-4988-BDB9-2B8DB133550E}">
      <dgm:prSet/>
      <dgm:spPr/>
      <dgm:t>
        <a:bodyPr/>
        <a:lstStyle/>
        <a:p>
          <a:endParaRPr lang="en-US"/>
        </a:p>
      </dgm:t>
    </dgm:pt>
    <dgm:pt modelId="{15ED32C1-32D2-494C-8331-C686CB60D8FD}">
      <dgm:prSet custT="1"/>
      <dgm:spPr/>
      <dgm:t>
        <a:bodyPr/>
        <a:lstStyle/>
        <a:p>
          <a:r>
            <a:rPr lang="en-US" sz="1400" b="1" dirty="0" smtClean="0"/>
            <a:t>Air Stations</a:t>
          </a:r>
          <a:endParaRPr lang="en-US" sz="1400" b="1" dirty="0"/>
        </a:p>
      </dgm:t>
    </dgm:pt>
    <dgm:pt modelId="{51009E27-F72D-4021-8CC1-5EE355836607}" type="parTrans" cxnId="{BBA8F73A-FE25-4EA2-B0B6-510D8667F1CA}">
      <dgm:prSet/>
      <dgm:spPr/>
      <dgm:t>
        <a:bodyPr/>
        <a:lstStyle/>
        <a:p>
          <a:endParaRPr lang="en-US" dirty="0"/>
        </a:p>
      </dgm:t>
    </dgm:pt>
    <dgm:pt modelId="{8E5909CA-D8BA-42ED-942F-32AF23A299AF}" type="sibTrans" cxnId="{BBA8F73A-FE25-4EA2-B0B6-510D8667F1CA}">
      <dgm:prSet/>
      <dgm:spPr/>
      <dgm:t>
        <a:bodyPr/>
        <a:lstStyle/>
        <a:p>
          <a:endParaRPr lang="en-US"/>
        </a:p>
      </dgm:t>
    </dgm:pt>
    <dgm:pt modelId="{3545073C-49B3-4111-BAD1-9BBFE1A59814}" type="asst">
      <dgm:prSet/>
      <dgm:spPr/>
      <dgm:t>
        <a:bodyPr/>
        <a:lstStyle/>
        <a:p>
          <a:r>
            <a:rPr lang="en-US" dirty="0" smtClean="0"/>
            <a:t>North Carolina</a:t>
          </a:r>
          <a:endParaRPr lang="en-US" dirty="0"/>
        </a:p>
      </dgm:t>
    </dgm:pt>
    <dgm:pt modelId="{091E35F6-3513-4DB3-B9D3-3EBFDD17AE5F}" type="parTrans" cxnId="{3E0C12C9-6A27-48A1-A59F-0293B4CBAF85}">
      <dgm:prSet/>
      <dgm:spPr/>
      <dgm:t>
        <a:bodyPr/>
        <a:lstStyle/>
        <a:p>
          <a:endParaRPr lang="en-US" dirty="0"/>
        </a:p>
      </dgm:t>
    </dgm:pt>
    <dgm:pt modelId="{2D1F2C79-B701-4E51-BDA4-6DFBD2010AB5}" type="sibTrans" cxnId="{3E0C12C9-6A27-48A1-A59F-0293B4CBAF85}">
      <dgm:prSet/>
      <dgm:spPr/>
      <dgm:t>
        <a:bodyPr/>
        <a:lstStyle/>
        <a:p>
          <a:endParaRPr lang="en-US"/>
        </a:p>
      </dgm:t>
    </dgm:pt>
    <dgm:pt modelId="{A0B1B8F3-C13D-401C-9FDF-0EE89CBB32A7}" type="asst">
      <dgm:prSet/>
      <dgm:spPr/>
      <dgm:t>
        <a:bodyPr/>
        <a:lstStyle/>
        <a:p>
          <a:r>
            <a:rPr lang="en-US" dirty="0" smtClean="0"/>
            <a:t>Elizabeth City</a:t>
          </a:r>
          <a:endParaRPr lang="en-US" dirty="0"/>
        </a:p>
      </dgm:t>
    </dgm:pt>
    <dgm:pt modelId="{2EB77316-83AB-4560-8FEB-5EE28474D746}" type="parTrans" cxnId="{EBB89129-E11E-412B-8E5F-2B8EE23F15C1}">
      <dgm:prSet/>
      <dgm:spPr/>
      <dgm:t>
        <a:bodyPr/>
        <a:lstStyle/>
        <a:p>
          <a:endParaRPr lang="en-US" dirty="0"/>
        </a:p>
      </dgm:t>
    </dgm:pt>
    <dgm:pt modelId="{BE0F4867-9BD2-46D7-9210-DFFF873410AA}" type="sibTrans" cxnId="{EBB89129-E11E-412B-8E5F-2B8EE23F15C1}">
      <dgm:prSet/>
      <dgm:spPr/>
      <dgm:t>
        <a:bodyPr/>
        <a:lstStyle/>
        <a:p>
          <a:endParaRPr lang="en-US"/>
        </a:p>
      </dgm:t>
    </dgm:pt>
    <dgm:pt modelId="{2099055E-CFEB-4EE1-9DCC-CA2D82E7E9CC}" type="asst">
      <dgm:prSet/>
      <dgm:spPr/>
      <dgm:t>
        <a:bodyPr/>
        <a:lstStyle/>
        <a:p>
          <a:r>
            <a:rPr lang="en-US" dirty="0" smtClean="0"/>
            <a:t>Delaware Bay</a:t>
          </a:r>
          <a:endParaRPr lang="en-US" dirty="0"/>
        </a:p>
      </dgm:t>
    </dgm:pt>
    <dgm:pt modelId="{2220E18B-1B57-40C5-9A20-6B64BE236342}" type="parTrans" cxnId="{BA99C7DF-758E-4685-A9C8-308868B14688}">
      <dgm:prSet/>
      <dgm:spPr/>
      <dgm:t>
        <a:bodyPr/>
        <a:lstStyle/>
        <a:p>
          <a:endParaRPr lang="en-US" dirty="0"/>
        </a:p>
      </dgm:t>
    </dgm:pt>
    <dgm:pt modelId="{5C796BB4-B41E-4EAD-92F7-EF155EE85407}" type="sibTrans" cxnId="{BA99C7DF-758E-4685-A9C8-308868B14688}">
      <dgm:prSet/>
      <dgm:spPr/>
      <dgm:t>
        <a:bodyPr/>
        <a:lstStyle/>
        <a:p>
          <a:endParaRPr lang="en-US"/>
        </a:p>
      </dgm:t>
    </dgm:pt>
    <dgm:pt modelId="{0C3CBD08-A834-487C-B99F-932430777A25}" type="asst">
      <dgm:prSet/>
      <dgm:spPr/>
      <dgm:t>
        <a:bodyPr/>
        <a:lstStyle/>
        <a:p>
          <a:r>
            <a:rPr lang="en-US" dirty="0" smtClean="0"/>
            <a:t>Baltimore</a:t>
          </a:r>
          <a:endParaRPr lang="en-US" dirty="0"/>
        </a:p>
      </dgm:t>
    </dgm:pt>
    <dgm:pt modelId="{CD89E5B7-F655-4966-9322-BDABECF05843}" type="parTrans" cxnId="{52EF4EE5-510C-4C57-9B80-236652D254AF}">
      <dgm:prSet/>
      <dgm:spPr/>
      <dgm:t>
        <a:bodyPr/>
        <a:lstStyle/>
        <a:p>
          <a:endParaRPr lang="en-US" dirty="0"/>
        </a:p>
      </dgm:t>
    </dgm:pt>
    <dgm:pt modelId="{E071B6D2-15E2-4EF6-BA2C-CDAEEC233547}" type="sibTrans" cxnId="{52EF4EE5-510C-4C57-9B80-236652D254AF}">
      <dgm:prSet/>
      <dgm:spPr/>
      <dgm:t>
        <a:bodyPr/>
        <a:lstStyle/>
        <a:p>
          <a:endParaRPr lang="en-US"/>
        </a:p>
      </dgm:t>
    </dgm:pt>
    <dgm:pt modelId="{39A491BF-9869-4067-B16A-D733750738B9}" type="asst">
      <dgm:prSet/>
      <dgm:spPr>
        <a:solidFill>
          <a:srgbClr val="FFFF00"/>
        </a:solidFill>
      </dgm:spPr>
      <dgm:t>
        <a:bodyPr/>
        <a:lstStyle/>
        <a:p>
          <a:r>
            <a:rPr lang="en-US" dirty="0" smtClean="0"/>
            <a:t>Hampton Roads</a:t>
          </a:r>
          <a:endParaRPr lang="en-US" dirty="0"/>
        </a:p>
      </dgm:t>
    </dgm:pt>
    <dgm:pt modelId="{5875D4B9-593A-4A84-BE93-5EFB5F437E08}" type="parTrans" cxnId="{FEC7E318-3FC7-4E74-BB8A-C853A215FC33}">
      <dgm:prSet/>
      <dgm:spPr/>
      <dgm:t>
        <a:bodyPr/>
        <a:lstStyle/>
        <a:p>
          <a:endParaRPr lang="en-US" dirty="0"/>
        </a:p>
      </dgm:t>
    </dgm:pt>
    <dgm:pt modelId="{C8439E73-7D88-44BB-8EF5-C810009B53D1}" type="sibTrans" cxnId="{FEC7E318-3FC7-4E74-BB8A-C853A215FC33}">
      <dgm:prSet/>
      <dgm:spPr/>
      <dgm:t>
        <a:bodyPr/>
        <a:lstStyle/>
        <a:p>
          <a:endParaRPr lang="en-US"/>
        </a:p>
      </dgm:t>
    </dgm:pt>
    <dgm:pt modelId="{226C172E-8805-4E82-A494-C56ECD7B3532}" type="asst">
      <dgm:prSet/>
      <dgm:spPr/>
      <dgm:t>
        <a:bodyPr/>
        <a:lstStyle/>
        <a:p>
          <a:r>
            <a:rPr lang="en-US" dirty="0" smtClean="0"/>
            <a:t>Atlantic City</a:t>
          </a:r>
          <a:endParaRPr lang="en-US" dirty="0"/>
        </a:p>
      </dgm:t>
    </dgm:pt>
    <dgm:pt modelId="{195EA166-8D72-4063-8FFD-1E3338A35AA3}" type="parTrans" cxnId="{DE94378A-F9D2-4329-ADE3-9FEA3704DF1B}">
      <dgm:prSet/>
      <dgm:spPr/>
      <dgm:t>
        <a:bodyPr/>
        <a:lstStyle/>
        <a:p>
          <a:endParaRPr lang="en-US" dirty="0"/>
        </a:p>
      </dgm:t>
    </dgm:pt>
    <dgm:pt modelId="{95D5BDB7-9E47-45AE-8820-2C193DB56CC7}" type="sibTrans" cxnId="{DE94378A-F9D2-4329-ADE3-9FEA3704DF1B}">
      <dgm:prSet/>
      <dgm:spPr/>
      <dgm:t>
        <a:bodyPr/>
        <a:lstStyle/>
        <a:p>
          <a:endParaRPr lang="en-US"/>
        </a:p>
      </dgm:t>
    </dgm:pt>
    <dgm:pt modelId="{51E52A15-FEE9-42BB-B15B-853ED7086E23}">
      <dgm:prSet custT="1"/>
      <dgm:spPr/>
      <dgm:t>
        <a:bodyPr/>
        <a:lstStyle/>
        <a:p>
          <a:r>
            <a:rPr lang="en-US" sz="1400" dirty="0" smtClean="0"/>
            <a:t>Commander, </a:t>
          </a:r>
        </a:p>
        <a:p>
          <a:r>
            <a:rPr lang="en-US" sz="1400" dirty="0" smtClean="0"/>
            <a:t>Pacific Area</a:t>
          </a:r>
        </a:p>
        <a:p>
          <a:r>
            <a:rPr lang="en-US" sz="700" i="1" dirty="0" smtClean="0"/>
            <a:t>Force Readiness Command </a:t>
          </a:r>
        </a:p>
        <a:p>
          <a:r>
            <a:rPr lang="en-US" sz="700" i="1" dirty="0" smtClean="0"/>
            <a:t>(FORCECOM)</a:t>
          </a:r>
          <a:endParaRPr lang="en-US" sz="700" i="1" dirty="0"/>
        </a:p>
      </dgm:t>
    </dgm:pt>
    <dgm:pt modelId="{5D63C11D-0245-45FC-9FF9-7511B53D74BF}" type="parTrans" cxnId="{7BAAC955-06D7-4DA3-A552-D0357BA49162}">
      <dgm:prSet/>
      <dgm:spPr/>
      <dgm:t>
        <a:bodyPr/>
        <a:lstStyle/>
        <a:p>
          <a:endParaRPr lang="en-US" dirty="0"/>
        </a:p>
      </dgm:t>
    </dgm:pt>
    <dgm:pt modelId="{B083BC59-D813-4636-9898-71E6A4B49F18}" type="sibTrans" cxnId="{7BAAC955-06D7-4DA3-A552-D0357BA49162}">
      <dgm:prSet/>
      <dgm:spPr/>
      <dgm:t>
        <a:bodyPr/>
        <a:lstStyle/>
        <a:p>
          <a:endParaRPr lang="en-US"/>
        </a:p>
      </dgm:t>
    </dgm:pt>
    <dgm:pt modelId="{902475E8-3C77-4D5D-8138-EB91506642B1}" type="pres">
      <dgm:prSet presAssocID="{4D258826-FC29-4AE9-B669-A66289EB6EB1}" presName="hierChild1" presStyleCnt="0">
        <dgm:presLayoutVars>
          <dgm:orgChart val="1"/>
          <dgm:chPref val="1"/>
          <dgm:dir/>
          <dgm:animOne val="branch"/>
          <dgm:animLvl val="lvl"/>
          <dgm:resizeHandles/>
        </dgm:presLayoutVars>
      </dgm:prSet>
      <dgm:spPr/>
      <dgm:t>
        <a:bodyPr/>
        <a:lstStyle/>
        <a:p>
          <a:endParaRPr lang="en-US"/>
        </a:p>
      </dgm:t>
    </dgm:pt>
    <dgm:pt modelId="{D7B04763-0A88-4F5C-A325-5FE8A42352C8}" type="pres">
      <dgm:prSet presAssocID="{097203D9-B241-4F92-97F0-06671DC5A9FA}" presName="hierRoot1" presStyleCnt="0">
        <dgm:presLayoutVars>
          <dgm:hierBranch val="init"/>
        </dgm:presLayoutVars>
      </dgm:prSet>
      <dgm:spPr/>
    </dgm:pt>
    <dgm:pt modelId="{42163CB6-BD79-4196-A75C-80330DA34834}" type="pres">
      <dgm:prSet presAssocID="{097203D9-B241-4F92-97F0-06671DC5A9FA}" presName="rootComposite1" presStyleCnt="0"/>
      <dgm:spPr/>
    </dgm:pt>
    <dgm:pt modelId="{F3697808-EB74-4490-A62A-897D453F2830}" type="pres">
      <dgm:prSet presAssocID="{097203D9-B241-4F92-97F0-06671DC5A9FA}" presName="rootText1" presStyleLbl="node0" presStyleIdx="0" presStyleCnt="1">
        <dgm:presLayoutVars>
          <dgm:chPref val="3"/>
        </dgm:presLayoutVars>
      </dgm:prSet>
      <dgm:spPr/>
      <dgm:t>
        <a:bodyPr/>
        <a:lstStyle/>
        <a:p>
          <a:endParaRPr lang="en-US"/>
        </a:p>
      </dgm:t>
    </dgm:pt>
    <dgm:pt modelId="{5E62A1E7-8DBE-43A0-B226-5276604FAB3E}" type="pres">
      <dgm:prSet presAssocID="{097203D9-B241-4F92-97F0-06671DC5A9FA}" presName="rootConnector1" presStyleLbl="node1" presStyleIdx="0" presStyleCnt="0"/>
      <dgm:spPr/>
      <dgm:t>
        <a:bodyPr/>
        <a:lstStyle/>
        <a:p>
          <a:endParaRPr lang="en-US"/>
        </a:p>
      </dgm:t>
    </dgm:pt>
    <dgm:pt modelId="{76FC9080-E319-46C0-AED2-7E4EE14B1FE9}" type="pres">
      <dgm:prSet presAssocID="{097203D9-B241-4F92-97F0-06671DC5A9FA}" presName="hierChild2" presStyleCnt="0"/>
      <dgm:spPr/>
    </dgm:pt>
    <dgm:pt modelId="{259DA643-85CE-4608-BA0C-E0A61E944585}" type="pres">
      <dgm:prSet presAssocID="{CD187780-630B-4F34-95C3-895FCC0A6F22}" presName="Name37" presStyleLbl="parChTrans1D2" presStyleIdx="0" presStyleCnt="4"/>
      <dgm:spPr/>
      <dgm:t>
        <a:bodyPr/>
        <a:lstStyle/>
        <a:p>
          <a:endParaRPr lang="en-US"/>
        </a:p>
      </dgm:t>
    </dgm:pt>
    <dgm:pt modelId="{17DEEFF0-0C10-479D-AB20-C6CA396A9AE5}" type="pres">
      <dgm:prSet presAssocID="{E997A02F-78E2-47C5-A961-29B3E8485D96}" presName="hierRoot2" presStyleCnt="0">
        <dgm:presLayoutVars>
          <dgm:hierBranch val="init"/>
        </dgm:presLayoutVars>
      </dgm:prSet>
      <dgm:spPr/>
    </dgm:pt>
    <dgm:pt modelId="{3B25AA65-C754-4FC0-82CA-F6B66CF13A90}" type="pres">
      <dgm:prSet presAssocID="{E997A02F-78E2-47C5-A961-29B3E8485D96}" presName="rootComposite" presStyleCnt="0"/>
      <dgm:spPr/>
    </dgm:pt>
    <dgm:pt modelId="{0DD69BDC-E761-4181-ABF7-93408E6DE6E5}" type="pres">
      <dgm:prSet presAssocID="{E997A02F-78E2-47C5-A961-29B3E8485D96}" presName="rootText" presStyleLbl="node2" presStyleIdx="0" presStyleCnt="4" custScaleX="113927" custScaleY="124725">
        <dgm:presLayoutVars>
          <dgm:chPref val="3"/>
        </dgm:presLayoutVars>
      </dgm:prSet>
      <dgm:spPr/>
      <dgm:t>
        <a:bodyPr/>
        <a:lstStyle/>
        <a:p>
          <a:endParaRPr lang="en-US"/>
        </a:p>
      </dgm:t>
    </dgm:pt>
    <dgm:pt modelId="{1999DDFB-7D28-4FAE-BD88-5A301FAA7C3E}" type="pres">
      <dgm:prSet presAssocID="{E997A02F-78E2-47C5-A961-29B3E8485D96}" presName="rootConnector" presStyleLbl="node2" presStyleIdx="0" presStyleCnt="4"/>
      <dgm:spPr/>
      <dgm:t>
        <a:bodyPr/>
        <a:lstStyle/>
        <a:p>
          <a:endParaRPr lang="en-US"/>
        </a:p>
      </dgm:t>
    </dgm:pt>
    <dgm:pt modelId="{1F6C3ADA-AFB7-4955-AAB7-5AF070548113}" type="pres">
      <dgm:prSet presAssocID="{E997A02F-78E2-47C5-A961-29B3E8485D96}" presName="hierChild4" presStyleCnt="0"/>
      <dgm:spPr/>
    </dgm:pt>
    <dgm:pt modelId="{1B88B4F8-6709-409C-AB77-E1D7B013FED9}" type="pres">
      <dgm:prSet presAssocID="{E997A02F-78E2-47C5-A961-29B3E8485D96}" presName="hierChild5" presStyleCnt="0"/>
      <dgm:spPr/>
    </dgm:pt>
    <dgm:pt modelId="{583E90A7-78A8-4734-A0FF-80838A3AF8E1}" type="pres">
      <dgm:prSet presAssocID="{F1FEBE2C-8A3A-4E80-BD34-7BFED06C86BE}" presName="Name37" presStyleLbl="parChTrans1D2" presStyleIdx="1" presStyleCnt="4"/>
      <dgm:spPr/>
      <dgm:t>
        <a:bodyPr/>
        <a:lstStyle/>
        <a:p>
          <a:endParaRPr lang="en-US"/>
        </a:p>
      </dgm:t>
    </dgm:pt>
    <dgm:pt modelId="{E91D7AE5-844B-45A4-ABE6-139A0F606007}" type="pres">
      <dgm:prSet presAssocID="{BF832F42-199E-40F4-A1D8-D3B590459C60}" presName="hierRoot2" presStyleCnt="0">
        <dgm:presLayoutVars>
          <dgm:hierBranch val="init"/>
        </dgm:presLayoutVars>
      </dgm:prSet>
      <dgm:spPr/>
    </dgm:pt>
    <dgm:pt modelId="{4683D97E-89C3-4348-9066-0F01AAA3BD09}" type="pres">
      <dgm:prSet presAssocID="{BF832F42-199E-40F4-A1D8-D3B590459C60}" presName="rootComposite" presStyleCnt="0"/>
      <dgm:spPr/>
    </dgm:pt>
    <dgm:pt modelId="{25FC4935-C1D1-4159-882A-70FCA8195957}" type="pres">
      <dgm:prSet presAssocID="{BF832F42-199E-40F4-A1D8-D3B590459C60}" presName="rootText" presStyleLbl="node2" presStyleIdx="1" presStyleCnt="4" custScaleX="104911" custScaleY="124725">
        <dgm:presLayoutVars>
          <dgm:chPref val="3"/>
        </dgm:presLayoutVars>
      </dgm:prSet>
      <dgm:spPr/>
      <dgm:t>
        <a:bodyPr/>
        <a:lstStyle/>
        <a:p>
          <a:endParaRPr lang="en-US"/>
        </a:p>
      </dgm:t>
    </dgm:pt>
    <dgm:pt modelId="{0711CE0F-79AE-41D0-821E-A2530827DAB3}" type="pres">
      <dgm:prSet presAssocID="{BF832F42-199E-40F4-A1D8-D3B590459C60}" presName="rootConnector" presStyleLbl="node2" presStyleIdx="1" presStyleCnt="4"/>
      <dgm:spPr/>
      <dgm:t>
        <a:bodyPr/>
        <a:lstStyle/>
        <a:p>
          <a:endParaRPr lang="en-US"/>
        </a:p>
      </dgm:t>
    </dgm:pt>
    <dgm:pt modelId="{0096C07E-2D43-451A-BC15-245A12F7FA80}" type="pres">
      <dgm:prSet presAssocID="{BF832F42-199E-40F4-A1D8-D3B590459C60}" presName="hierChild4" presStyleCnt="0"/>
      <dgm:spPr/>
    </dgm:pt>
    <dgm:pt modelId="{22FD7156-D66A-4614-8FE2-08115DF6802B}" type="pres">
      <dgm:prSet presAssocID="{BF832F42-199E-40F4-A1D8-D3B590459C60}" presName="hierChild5" presStyleCnt="0"/>
      <dgm:spPr/>
    </dgm:pt>
    <dgm:pt modelId="{76237BB3-DE19-4D08-816F-C8A4BD718D3A}" type="pres">
      <dgm:prSet presAssocID="{F46BDA44-2C90-4780-98A1-A1A28C8609E5}" presName="Name37" presStyleLbl="parChTrans1D2" presStyleIdx="2" presStyleCnt="4"/>
      <dgm:spPr/>
      <dgm:t>
        <a:bodyPr/>
        <a:lstStyle/>
        <a:p>
          <a:endParaRPr lang="en-US"/>
        </a:p>
      </dgm:t>
    </dgm:pt>
    <dgm:pt modelId="{33C132D7-D40D-4314-A506-723A7DFB39EE}" type="pres">
      <dgm:prSet presAssocID="{7D497260-D932-4856-8467-7C89A8E16113}" presName="hierRoot2" presStyleCnt="0">
        <dgm:presLayoutVars>
          <dgm:hierBranch val="init"/>
        </dgm:presLayoutVars>
      </dgm:prSet>
      <dgm:spPr/>
    </dgm:pt>
    <dgm:pt modelId="{F1BE0427-F2B2-4761-9EC6-AEE5DF3C2C8C}" type="pres">
      <dgm:prSet presAssocID="{7D497260-D932-4856-8467-7C89A8E16113}" presName="rootComposite" presStyleCnt="0"/>
      <dgm:spPr/>
    </dgm:pt>
    <dgm:pt modelId="{0D848B94-1E41-4BBC-B8D3-7049451EB394}" type="pres">
      <dgm:prSet presAssocID="{7D497260-D932-4856-8467-7C89A8E16113}" presName="rootText" presStyleLbl="node2" presStyleIdx="2" presStyleCnt="4" custScaleX="127989" custScaleY="118048">
        <dgm:presLayoutVars>
          <dgm:chPref val="3"/>
        </dgm:presLayoutVars>
      </dgm:prSet>
      <dgm:spPr/>
      <dgm:t>
        <a:bodyPr/>
        <a:lstStyle/>
        <a:p>
          <a:endParaRPr lang="en-US"/>
        </a:p>
      </dgm:t>
    </dgm:pt>
    <dgm:pt modelId="{33B3EB52-9D11-49C8-8E17-8427955B68A3}" type="pres">
      <dgm:prSet presAssocID="{7D497260-D932-4856-8467-7C89A8E16113}" presName="rootConnector" presStyleLbl="node2" presStyleIdx="2" presStyleCnt="4"/>
      <dgm:spPr/>
      <dgm:t>
        <a:bodyPr/>
        <a:lstStyle/>
        <a:p>
          <a:endParaRPr lang="en-US"/>
        </a:p>
      </dgm:t>
    </dgm:pt>
    <dgm:pt modelId="{1CF4DD3B-56CA-4571-8523-25006639009F}" type="pres">
      <dgm:prSet presAssocID="{7D497260-D932-4856-8467-7C89A8E16113}" presName="hierChild4" presStyleCnt="0"/>
      <dgm:spPr/>
    </dgm:pt>
    <dgm:pt modelId="{C92D3187-4D94-4062-BAFA-D13C1682F6B9}" type="pres">
      <dgm:prSet presAssocID="{A28A21EB-4076-4AA7-AF50-38C8D3CDDCBE}" presName="Name37" presStyleLbl="parChTrans1D3" presStyleIdx="0" presStyleCnt="1"/>
      <dgm:spPr/>
      <dgm:t>
        <a:bodyPr/>
        <a:lstStyle/>
        <a:p>
          <a:endParaRPr lang="en-US"/>
        </a:p>
      </dgm:t>
    </dgm:pt>
    <dgm:pt modelId="{C9371C64-6690-4525-8DF1-5526EEB1F1F1}" type="pres">
      <dgm:prSet presAssocID="{D7C51C10-C0F3-4156-B2FD-24E51E8BAEA1}" presName="hierRoot2" presStyleCnt="0">
        <dgm:presLayoutVars>
          <dgm:hierBranch val="init"/>
        </dgm:presLayoutVars>
      </dgm:prSet>
      <dgm:spPr/>
    </dgm:pt>
    <dgm:pt modelId="{A0D7052F-6964-4B15-8169-82CF84AD4CDE}" type="pres">
      <dgm:prSet presAssocID="{D7C51C10-C0F3-4156-B2FD-24E51E8BAEA1}" presName="rootComposite" presStyleCnt="0"/>
      <dgm:spPr/>
    </dgm:pt>
    <dgm:pt modelId="{7F3F01C0-F070-41C2-B64D-68E775813274}" type="pres">
      <dgm:prSet presAssocID="{D7C51C10-C0F3-4156-B2FD-24E51E8BAEA1}" presName="rootText" presStyleLbl="node3" presStyleIdx="0" presStyleCnt="1">
        <dgm:presLayoutVars>
          <dgm:chPref val="3"/>
        </dgm:presLayoutVars>
      </dgm:prSet>
      <dgm:spPr/>
      <dgm:t>
        <a:bodyPr/>
        <a:lstStyle/>
        <a:p>
          <a:endParaRPr lang="en-US"/>
        </a:p>
      </dgm:t>
    </dgm:pt>
    <dgm:pt modelId="{3611CAB9-8144-45F8-8060-C364A7F5BDC6}" type="pres">
      <dgm:prSet presAssocID="{D7C51C10-C0F3-4156-B2FD-24E51E8BAEA1}" presName="rootConnector" presStyleLbl="node3" presStyleIdx="0" presStyleCnt="1"/>
      <dgm:spPr/>
      <dgm:t>
        <a:bodyPr/>
        <a:lstStyle/>
        <a:p>
          <a:endParaRPr lang="en-US"/>
        </a:p>
      </dgm:t>
    </dgm:pt>
    <dgm:pt modelId="{EA3FE16E-A14B-4446-9E67-D95D0F4DE98A}" type="pres">
      <dgm:prSet presAssocID="{D7C51C10-C0F3-4156-B2FD-24E51E8BAEA1}" presName="hierChild4" presStyleCnt="0"/>
      <dgm:spPr/>
    </dgm:pt>
    <dgm:pt modelId="{BE329057-F9BB-4F83-B99A-E8317933FF18}" type="pres">
      <dgm:prSet presAssocID="{2639014F-E042-4FE2-8684-A220BFFEE43B}" presName="Name37" presStyleLbl="parChTrans1D4" presStyleIdx="0" presStyleCnt="8"/>
      <dgm:spPr/>
      <dgm:t>
        <a:bodyPr/>
        <a:lstStyle/>
        <a:p>
          <a:endParaRPr lang="en-US"/>
        </a:p>
      </dgm:t>
    </dgm:pt>
    <dgm:pt modelId="{F685B9E9-B9C6-44C7-8ADE-A5F448D3EFF0}" type="pres">
      <dgm:prSet presAssocID="{BFB3CC83-2FF9-437E-B876-BC5EB816A73F}" presName="hierRoot2" presStyleCnt="0">
        <dgm:presLayoutVars>
          <dgm:hierBranch val="init"/>
        </dgm:presLayoutVars>
      </dgm:prSet>
      <dgm:spPr/>
    </dgm:pt>
    <dgm:pt modelId="{E6AA86DC-B538-4A53-A004-D91D031EB21C}" type="pres">
      <dgm:prSet presAssocID="{BFB3CC83-2FF9-437E-B876-BC5EB816A73F}" presName="rootComposite" presStyleCnt="0"/>
      <dgm:spPr/>
    </dgm:pt>
    <dgm:pt modelId="{C9197BFE-0266-48AE-8D85-AEB432073122}" type="pres">
      <dgm:prSet presAssocID="{BFB3CC83-2FF9-437E-B876-BC5EB816A73F}" presName="rootText" presStyleLbl="node4" presStyleIdx="0" presStyleCnt="2">
        <dgm:presLayoutVars>
          <dgm:chPref val="3"/>
        </dgm:presLayoutVars>
      </dgm:prSet>
      <dgm:spPr/>
      <dgm:t>
        <a:bodyPr/>
        <a:lstStyle/>
        <a:p>
          <a:endParaRPr lang="en-US"/>
        </a:p>
      </dgm:t>
    </dgm:pt>
    <dgm:pt modelId="{7BFFEDF0-75A3-4D7E-9419-2B66B675F612}" type="pres">
      <dgm:prSet presAssocID="{BFB3CC83-2FF9-437E-B876-BC5EB816A73F}" presName="rootConnector" presStyleLbl="node4" presStyleIdx="0" presStyleCnt="2"/>
      <dgm:spPr/>
      <dgm:t>
        <a:bodyPr/>
        <a:lstStyle/>
        <a:p>
          <a:endParaRPr lang="en-US"/>
        </a:p>
      </dgm:t>
    </dgm:pt>
    <dgm:pt modelId="{C670D4A4-115F-4982-BC84-F787325774E4}" type="pres">
      <dgm:prSet presAssocID="{BFB3CC83-2FF9-437E-B876-BC5EB816A73F}" presName="hierChild4" presStyleCnt="0"/>
      <dgm:spPr/>
    </dgm:pt>
    <dgm:pt modelId="{2451C4A5-5D48-430C-AF19-E9BDA0598DAB}" type="pres">
      <dgm:prSet presAssocID="{BFB3CC83-2FF9-437E-B876-BC5EB816A73F}" presName="hierChild5" presStyleCnt="0"/>
      <dgm:spPr/>
    </dgm:pt>
    <dgm:pt modelId="{AE58AE2B-8AF3-4B2B-BF47-4D1E34656DE3}" type="pres">
      <dgm:prSet presAssocID="{091E35F6-3513-4DB3-B9D3-3EBFDD17AE5F}" presName="Name111" presStyleLbl="parChTrans1D4" presStyleIdx="1" presStyleCnt="8"/>
      <dgm:spPr/>
      <dgm:t>
        <a:bodyPr/>
        <a:lstStyle/>
        <a:p>
          <a:endParaRPr lang="en-US"/>
        </a:p>
      </dgm:t>
    </dgm:pt>
    <dgm:pt modelId="{534C3329-8310-475A-9151-40B849F45198}" type="pres">
      <dgm:prSet presAssocID="{3545073C-49B3-4111-BAD1-9BBFE1A59814}" presName="hierRoot3" presStyleCnt="0">
        <dgm:presLayoutVars>
          <dgm:hierBranch val="init"/>
        </dgm:presLayoutVars>
      </dgm:prSet>
      <dgm:spPr/>
    </dgm:pt>
    <dgm:pt modelId="{D160E0ED-D75A-4D72-8D6C-4BEC94DB9290}" type="pres">
      <dgm:prSet presAssocID="{3545073C-49B3-4111-BAD1-9BBFE1A59814}" presName="rootComposite3" presStyleCnt="0"/>
      <dgm:spPr/>
    </dgm:pt>
    <dgm:pt modelId="{95970024-68C0-4016-B2A2-708250100FD8}" type="pres">
      <dgm:prSet presAssocID="{3545073C-49B3-4111-BAD1-9BBFE1A59814}" presName="rootText3" presStyleLbl="asst4" presStyleIdx="0" presStyleCnt="6">
        <dgm:presLayoutVars>
          <dgm:chPref val="3"/>
        </dgm:presLayoutVars>
      </dgm:prSet>
      <dgm:spPr/>
      <dgm:t>
        <a:bodyPr/>
        <a:lstStyle/>
        <a:p>
          <a:endParaRPr lang="en-US"/>
        </a:p>
      </dgm:t>
    </dgm:pt>
    <dgm:pt modelId="{91AB9D6A-2592-41E9-B293-23486DADF040}" type="pres">
      <dgm:prSet presAssocID="{3545073C-49B3-4111-BAD1-9BBFE1A59814}" presName="rootConnector3" presStyleLbl="asst4" presStyleIdx="0" presStyleCnt="6"/>
      <dgm:spPr/>
      <dgm:t>
        <a:bodyPr/>
        <a:lstStyle/>
        <a:p>
          <a:endParaRPr lang="en-US"/>
        </a:p>
      </dgm:t>
    </dgm:pt>
    <dgm:pt modelId="{7CFF30EF-F3E1-41FD-A00F-AEF965D777D0}" type="pres">
      <dgm:prSet presAssocID="{3545073C-49B3-4111-BAD1-9BBFE1A59814}" presName="hierChild6" presStyleCnt="0"/>
      <dgm:spPr/>
    </dgm:pt>
    <dgm:pt modelId="{36968F42-84CC-4033-B62A-CB1DA0881434}" type="pres">
      <dgm:prSet presAssocID="{3545073C-49B3-4111-BAD1-9BBFE1A59814}" presName="hierChild7" presStyleCnt="0"/>
      <dgm:spPr/>
    </dgm:pt>
    <dgm:pt modelId="{171822AE-00B5-45FC-AB71-5C1EFE730610}" type="pres">
      <dgm:prSet presAssocID="{2220E18B-1B57-40C5-9A20-6B64BE236342}" presName="Name111" presStyleLbl="parChTrans1D4" presStyleIdx="2" presStyleCnt="8"/>
      <dgm:spPr/>
      <dgm:t>
        <a:bodyPr/>
        <a:lstStyle/>
        <a:p>
          <a:endParaRPr lang="en-US"/>
        </a:p>
      </dgm:t>
    </dgm:pt>
    <dgm:pt modelId="{896B6CA8-5CA5-48F8-AF16-2A8085DC73DA}" type="pres">
      <dgm:prSet presAssocID="{2099055E-CFEB-4EE1-9DCC-CA2D82E7E9CC}" presName="hierRoot3" presStyleCnt="0">
        <dgm:presLayoutVars>
          <dgm:hierBranch val="init"/>
        </dgm:presLayoutVars>
      </dgm:prSet>
      <dgm:spPr/>
    </dgm:pt>
    <dgm:pt modelId="{8F0D9D63-2AD7-43B5-AAD9-AB0F49605397}" type="pres">
      <dgm:prSet presAssocID="{2099055E-CFEB-4EE1-9DCC-CA2D82E7E9CC}" presName="rootComposite3" presStyleCnt="0"/>
      <dgm:spPr/>
    </dgm:pt>
    <dgm:pt modelId="{38094629-C20F-425C-A7BE-A2072D7F3D0D}" type="pres">
      <dgm:prSet presAssocID="{2099055E-CFEB-4EE1-9DCC-CA2D82E7E9CC}" presName="rootText3" presStyleLbl="asst4" presStyleIdx="1" presStyleCnt="6">
        <dgm:presLayoutVars>
          <dgm:chPref val="3"/>
        </dgm:presLayoutVars>
      </dgm:prSet>
      <dgm:spPr/>
      <dgm:t>
        <a:bodyPr/>
        <a:lstStyle/>
        <a:p>
          <a:endParaRPr lang="en-US"/>
        </a:p>
      </dgm:t>
    </dgm:pt>
    <dgm:pt modelId="{77412AFE-FF4D-493F-AA77-919D7B0DD5CA}" type="pres">
      <dgm:prSet presAssocID="{2099055E-CFEB-4EE1-9DCC-CA2D82E7E9CC}" presName="rootConnector3" presStyleLbl="asst4" presStyleIdx="1" presStyleCnt="6"/>
      <dgm:spPr/>
      <dgm:t>
        <a:bodyPr/>
        <a:lstStyle/>
        <a:p>
          <a:endParaRPr lang="en-US"/>
        </a:p>
      </dgm:t>
    </dgm:pt>
    <dgm:pt modelId="{2B3BACE2-8F67-4D07-9702-0E7B786229DE}" type="pres">
      <dgm:prSet presAssocID="{2099055E-CFEB-4EE1-9DCC-CA2D82E7E9CC}" presName="hierChild6" presStyleCnt="0"/>
      <dgm:spPr/>
    </dgm:pt>
    <dgm:pt modelId="{2AC79B9A-C5F8-4399-AC35-5A19C139417F}" type="pres">
      <dgm:prSet presAssocID="{2099055E-CFEB-4EE1-9DCC-CA2D82E7E9CC}" presName="hierChild7" presStyleCnt="0"/>
      <dgm:spPr/>
    </dgm:pt>
    <dgm:pt modelId="{88F1E535-4F95-4ED3-BC3F-E5231FE40D7C}" type="pres">
      <dgm:prSet presAssocID="{CD89E5B7-F655-4966-9322-BDABECF05843}" presName="Name111" presStyleLbl="parChTrans1D4" presStyleIdx="3" presStyleCnt="8"/>
      <dgm:spPr/>
      <dgm:t>
        <a:bodyPr/>
        <a:lstStyle/>
        <a:p>
          <a:endParaRPr lang="en-US"/>
        </a:p>
      </dgm:t>
    </dgm:pt>
    <dgm:pt modelId="{60D96929-F806-47FA-A7CC-F7E71D695D3A}" type="pres">
      <dgm:prSet presAssocID="{0C3CBD08-A834-487C-B99F-932430777A25}" presName="hierRoot3" presStyleCnt="0">
        <dgm:presLayoutVars>
          <dgm:hierBranch val="init"/>
        </dgm:presLayoutVars>
      </dgm:prSet>
      <dgm:spPr/>
    </dgm:pt>
    <dgm:pt modelId="{74F41C08-0F7B-4A2D-9A85-4555A296AE35}" type="pres">
      <dgm:prSet presAssocID="{0C3CBD08-A834-487C-B99F-932430777A25}" presName="rootComposite3" presStyleCnt="0"/>
      <dgm:spPr/>
    </dgm:pt>
    <dgm:pt modelId="{B0E02060-19F4-435B-8E9B-950998547EDA}" type="pres">
      <dgm:prSet presAssocID="{0C3CBD08-A834-487C-B99F-932430777A25}" presName="rootText3" presStyleLbl="asst4" presStyleIdx="2" presStyleCnt="6">
        <dgm:presLayoutVars>
          <dgm:chPref val="3"/>
        </dgm:presLayoutVars>
      </dgm:prSet>
      <dgm:spPr/>
      <dgm:t>
        <a:bodyPr/>
        <a:lstStyle/>
        <a:p>
          <a:endParaRPr lang="en-US"/>
        </a:p>
      </dgm:t>
    </dgm:pt>
    <dgm:pt modelId="{80DD969A-DA2E-48F8-B7A0-5992EC5758D0}" type="pres">
      <dgm:prSet presAssocID="{0C3CBD08-A834-487C-B99F-932430777A25}" presName="rootConnector3" presStyleLbl="asst4" presStyleIdx="2" presStyleCnt="6"/>
      <dgm:spPr/>
      <dgm:t>
        <a:bodyPr/>
        <a:lstStyle/>
        <a:p>
          <a:endParaRPr lang="en-US"/>
        </a:p>
      </dgm:t>
    </dgm:pt>
    <dgm:pt modelId="{E3573C90-8A8F-4B68-A883-76BA946EA9BE}" type="pres">
      <dgm:prSet presAssocID="{0C3CBD08-A834-487C-B99F-932430777A25}" presName="hierChild6" presStyleCnt="0"/>
      <dgm:spPr/>
    </dgm:pt>
    <dgm:pt modelId="{B76FED33-ED05-4043-BFE2-DD9BD1EECDD3}" type="pres">
      <dgm:prSet presAssocID="{0C3CBD08-A834-487C-B99F-932430777A25}" presName="hierChild7" presStyleCnt="0"/>
      <dgm:spPr/>
    </dgm:pt>
    <dgm:pt modelId="{1D3BD970-E52C-48F6-8D95-A4A1CA5FC09F}" type="pres">
      <dgm:prSet presAssocID="{5875D4B9-593A-4A84-BE93-5EFB5F437E08}" presName="Name111" presStyleLbl="parChTrans1D4" presStyleIdx="4" presStyleCnt="8"/>
      <dgm:spPr/>
      <dgm:t>
        <a:bodyPr/>
        <a:lstStyle/>
        <a:p>
          <a:endParaRPr lang="en-US"/>
        </a:p>
      </dgm:t>
    </dgm:pt>
    <dgm:pt modelId="{8FF4DC55-0E54-4CB7-B606-80C9101D5067}" type="pres">
      <dgm:prSet presAssocID="{39A491BF-9869-4067-B16A-D733750738B9}" presName="hierRoot3" presStyleCnt="0">
        <dgm:presLayoutVars>
          <dgm:hierBranch val="init"/>
        </dgm:presLayoutVars>
      </dgm:prSet>
      <dgm:spPr/>
    </dgm:pt>
    <dgm:pt modelId="{C10FF6A1-BCE6-4BC6-B5DB-849B78386669}" type="pres">
      <dgm:prSet presAssocID="{39A491BF-9869-4067-B16A-D733750738B9}" presName="rootComposite3" presStyleCnt="0"/>
      <dgm:spPr/>
    </dgm:pt>
    <dgm:pt modelId="{9DD39210-9986-42D3-B7C4-55EBC4ED0D6F}" type="pres">
      <dgm:prSet presAssocID="{39A491BF-9869-4067-B16A-D733750738B9}" presName="rootText3" presStyleLbl="asst4" presStyleIdx="3" presStyleCnt="6">
        <dgm:presLayoutVars>
          <dgm:chPref val="3"/>
        </dgm:presLayoutVars>
      </dgm:prSet>
      <dgm:spPr/>
      <dgm:t>
        <a:bodyPr/>
        <a:lstStyle/>
        <a:p>
          <a:endParaRPr lang="en-US"/>
        </a:p>
      </dgm:t>
    </dgm:pt>
    <dgm:pt modelId="{1DB337CB-7D90-4CB2-ADE5-7BE45C3FC057}" type="pres">
      <dgm:prSet presAssocID="{39A491BF-9869-4067-B16A-D733750738B9}" presName="rootConnector3" presStyleLbl="asst4" presStyleIdx="3" presStyleCnt="6"/>
      <dgm:spPr/>
      <dgm:t>
        <a:bodyPr/>
        <a:lstStyle/>
        <a:p>
          <a:endParaRPr lang="en-US"/>
        </a:p>
      </dgm:t>
    </dgm:pt>
    <dgm:pt modelId="{BDA062FD-7539-4D96-9A76-1EF7FC887A5F}" type="pres">
      <dgm:prSet presAssocID="{39A491BF-9869-4067-B16A-D733750738B9}" presName="hierChild6" presStyleCnt="0"/>
      <dgm:spPr/>
    </dgm:pt>
    <dgm:pt modelId="{FEF2D096-71B4-4E80-8F9F-598A971E4C5C}" type="pres">
      <dgm:prSet presAssocID="{39A491BF-9869-4067-B16A-D733750738B9}" presName="hierChild7" presStyleCnt="0"/>
      <dgm:spPr/>
    </dgm:pt>
    <dgm:pt modelId="{E88A1C03-7BFE-4456-8BC5-0EF930A9229F}" type="pres">
      <dgm:prSet presAssocID="{51009E27-F72D-4021-8CC1-5EE355836607}" presName="Name37" presStyleLbl="parChTrans1D4" presStyleIdx="5" presStyleCnt="8"/>
      <dgm:spPr/>
      <dgm:t>
        <a:bodyPr/>
        <a:lstStyle/>
        <a:p>
          <a:endParaRPr lang="en-US"/>
        </a:p>
      </dgm:t>
    </dgm:pt>
    <dgm:pt modelId="{725BAE7D-7A29-465C-ACC0-59DFC69ECB7C}" type="pres">
      <dgm:prSet presAssocID="{15ED32C1-32D2-494C-8331-C686CB60D8FD}" presName="hierRoot2" presStyleCnt="0">
        <dgm:presLayoutVars>
          <dgm:hierBranch val="init"/>
        </dgm:presLayoutVars>
      </dgm:prSet>
      <dgm:spPr/>
    </dgm:pt>
    <dgm:pt modelId="{CFB47C95-DA88-4D7D-978E-25CC686E5041}" type="pres">
      <dgm:prSet presAssocID="{15ED32C1-32D2-494C-8331-C686CB60D8FD}" presName="rootComposite" presStyleCnt="0"/>
      <dgm:spPr/>
    </dgm:pt>
    <dgm:pt modelId="{FEFFE491-5935-48E1-A354-22FDBAC411E5}" type="pres">
      <dgm:prSet presAssocID="{15ED32C1-32D2-494C-8331-C686CB60D8FD}" presName="rootText" presStyleLbl="node4" presStyleIdx="1" presStyleCnt="2">
        <dgm:presLayoutVars>
          <dgm:chPref val="3"/>
        </dgm:presLayoutVars>
      </dgm:prSet>
      <dgm:spPr/>
      <dgm:t>
        <a:bodyPr/>
        <a:lstStyle/>
        <a:p>
          <a:endParaRPr lang="en-US"/>
        </a:p>
      </dgm:t>
    </dgm:pt>
    <dgm:pt modelId="{962F9FFB-3A7C-40E2-9848-A6B560AEFD99}" type="pres">
      <dgm:prSet presAssocID="{15ED32C1-32D2-494C-8331-C686CB60D8FD}" presName="rootConnector" presStyleLbl="node4" presStyleIdx="1" presStyleCnt="2"/>
      <dgm:spPr/>
      <dgm:t>
        <a:bodyPr/>
        <a:lstStyle/>
        <a:p>
          <a:endParaRPr lang="en-US"/>
        </a:p>
      </dgm:t>
    </dgm:pt>
    <dgm:pt modelId="{81D014E6-2510-4A57-8B08-C570D11348D5}" type="pres">
      <dgm:prSet presAssocID="{15ED32C1-32D2-494C-8331-C686CB60D8FD}" presName="hierChild4" presStyleCnt="0"/>
      <dgm:spPr/>
    </dgm:pt>
    <dgm:pt modelId="{65485E75-38E4-49AD-802A-031FDB50BDFB}" type="pres">
      <dgm:prSet presAssocID="{15ED32C1-32D2-494C-8331-C686CB60D8FD}" presName="hierChild5" presStyleCnt="0"/>
      <dgm:spPr/>
    </dgm:pt>
    <dgm:pt modelId="{E3BEC8FB-8AFA-4A17-9CC1-F5BEE4178309}" type="pres">
      <dgm:prSet presAssocID="{2EB77316-83AB-4560-8FEB-5EE28474D746}" presName="Name111" presStyleLbl="parChTrans1D4" presStyleIdx="6" presStyleCnt="8"/>
      <dgm:spPr/>
      <dgm:t>
        <a:bodyPr/>
        <a:lstStyle/>
        <a:p>
          <a:endParaRPr lang="en-US"/>
        </a:p>
      </dgm:t>
    </dgm:pt>
    <dgm:pt modelId="{70180FD7-F124-4463-8CC2-41709A173017}" type="pres">
      <dgm:prSet presAssocID="{A0B1B8F3-C13D-401C-9FDF-0EE89CBB32A7}" presName="hierRoot3" presStyleCnt="0">
        <dgm:presLayoutVars>
          <dgm:hierBranch val="init"/>
        </dgm:presLayoutVars>
      </dgm:prSet>
      <dgm:spPr/>
    </dgm:pt>
    <dgm:pt modelId="{B35C3F01-1835-4055-84BF-7598AC0189A5}" type="pres">
      <dgm:prSet presAssocID="{A0B1B8F3-C13D-401C-9FDF-0EE89CBB32A7}" presName="rootComposite3" presStyleCnt="0"/>
      <dgm:spPr/>
    </dgm:pt>
    <dgm:pt modelId="{D88D3A64-0E81-46B2-8E60-759D12544B51}" type="pres">
      <dgm:prSet presAssocID="{A0B1B8F3-C13D-401C-9FDF-0EE89CBB32A7}" presName="rootText3" presStyleLbl="asst4" presStyleIdx="4" presStyleCnt="6">
        <dgm:presLayoutVars>
          <dgm:chPref val="3"/>
        </dgm:presLayoutVars>
      </dgm:prSet>
      <dgm:spPr/>
      <dgm:t>
        <a:bodyPr/>
        <a:lstStyle/>
        <a:p>
          <a:endParaRPr lang="en-US"/>
        </a:p>
      </dgm:t>
    </dgm:pt>
    <dgm:pt modelId="{4FA72922-F8B3-447F-8C21-6B496DA04435}" type="pres">
      <dgm:prSet presAssocID="{A0B1B8F3-C13D-401C-9FDF-0EE89CBB32A7}" presName="rootConnector3" presStyleLbl="asst4" presStyleIdx="4" presStyleCnt="6"/>
      <dgm:spPr/>
      <dgm:t>
        <a:bodyPr/>
        <a:lstStyle/>
        <a:p>
          <a:endParaRPr lang="en-US"/>
        </a:p>
      </dgm:t>
    </dgm:pt>
    <dgm:pt modelId="{D5676157-9C91-4AB7-87FB-6D2E913A26DF}" type="pres">
      <dgm:prSet presAssocID="{A0B1B8F3-C13D-401C-9FDF-0EE89CBB32A7}" presName="hierChild6" presStyleCnt="0"/>
      <dgm:spPr/>
    </dgm:pt>
    <dgm:pt modelId="{60B299FB-7610-44E9-B300-824950F2B6EF}" type="pres">
      <dgm:prSet presAssocID="{A0B1B8F3-C13D-401C-9FDF-0EE89CBB32A7}" presName="hierChild7" presStyleCnt="0"/>
      <dgm:spPr/>
    </dgm:pt>
    <dgm:pt modelId="{D90F5183-2E6B-4DD7-9AFB-A47DF39BFF65}" type="pres">
      <dgm:prSet presAssocID="{195EA166-8D72-4063-8FFD-1E3338A35AA3}" presName="Name111" presStyleLbl="parChTrans1D4" presStyleIdx="7" presStyleCnt="8"/>
      <dgm:spPr/>
      <dgm:t>
        <a:bodyPr/>
        <a:lstStyle/>
        <a:p>
          <a:endParaRPr lang="en-US"/>
        </a:p>
      </dgm:t>
    </dgm:pt>
    <dgm:pt modelId="{324A5AA1-4AFB-4EA4-839D-3B8C4058F6EE}" type="pres">
      <dgm:prSet presAssocID="{226C172E-8805-4E82-A494-C56ECD7B3532}" presName="hierRoot3" presStyleCnt="0">
        <dgm:presLayoutVars>
          <dgm:hierBranch val="init"/>
        </dgm:presLayoutVars>
      </dgm:prSet>
      <dgm:spPr/>
    </dgm:pt>
    <dgm:pt modelId="{A6971E4C-C9E1-47D3-88AC-B5FF01A9E447}" type="pres">
      <dgm:prSet presAssocID="{226C172E-8805-4E82-A494-C56ECD7B3532}" presName="rootComposite3" presStyleCnt="0"/>
      <dgm:spPr/>
    </dgm:pt>
    <dgm:pt modelId="{74329616-048B-4BC2-AF6A-4301C76ED90E}" type="pres">
      <dgm:prSet presAssocID="{226C172E-8805-4E82-A494-C56ECD7B3532}" presName="rootText3" presStyleLbl="asst4" presStyleIdx="5" presStyleCnt="6">
        <dgm:presLayoutVars>
          <dgm:chPref val="3"/>
        </dgm:presLayoutVars>
      </dgm:prSet>
      <dgm:spPr/>
      <dgm:t>
        <a:bodyPr/>
        <a:lstStyle/>
        <a:p>
          <a:endParaRPr lang="en-US"/>
        </a:p>
      </dgm:t>
    </dgm:pt>
    <dgm:pt modelId="{1E9ED92B-97E6-4670-A12E-269DF1229571}" type="pres">
      <dgm:prSet presAssocID="{226C172E-8805-4E82-A494-C56ECD7B3532}" presName="rootConnector3" presStyleLbl="asst4" presStyleIdx="5" presStyleCnt="6"/>
      <dgm:spPr/>
      <dgm:t>
        <a:bodyPr/>
        <a:lstStyle/>
        <a:p>
          <a:endParaRPr lang="en-US"/>
        </a:p>
      </dgm:t>
    </dgm:pt>
    <dgm:pt modelId="{9A970934-742B-4C08-8AD4-8B0B68E08FF9}" type="pres">
      <dgm:prSet presAssocID="{226C172E-8805-4E82-A494-C56ECD7B3532}" presName="hierChild6" presStyleCnt="0"/>
      <dgm:spPr/>
    </dgm:pt>
    <dgm:pt modelId="{01932B0D-6762-4376-BCDA-69BA9A3F6A43}" type="pres">
      <dgm:prSet presAssocID="{226C172E-8805-4E82-A494-C56ECD7B3532}" presName="hierChild7" presStyleCnt="0"/>
      <dgm:spPr/>
    </dgm:pt>
    <dgm:pt modelId="{1BF5A3FC-D9E4-4510-9DDF-6E417DE96404}" type="pres">
      <dgm:prSet presAssocID="{D7C51C10-C0F3-4156-B2FD-24E51E8BAEA1}" presName="hierChild5" presStyleCnt="0"/>
      <dgm:spPr/>
    </dgm:pt>
    <dgm:pt modelId="{5CE023C9-5993-4792-BB69-4F5F5DDC268F}" type="pres">
      <dgm:prSet presAssocID="{7D497260-D932-4856-8467-7C89A8E16113}" presName="hierChild5" presStyleCnt="0"/>
      <dgm:spPr/>
    </dgm:pt>
    <dgm:pt modelId="{1ABD5C39-1F89-492A-AA21-360E39EDF188}" type="pres">
      <dgm:prSet presAssocID="{5D63C11D-0245-45FC-9FF9-7511B53D74BF}" presName="Name37" presStyleLbl="parChTrans1D2" presStyleIdx="3" presStyleCnt="4"/>
      <dgm:spPr/>
      <dgm:t>
        <a:bodyPr/>
        <a:lstStyle/>
        <a:p>
          <a:endParaRPr lang="en-US"/>
        </a:p>
      </dgm:t>
    </dgm:pt>
    <dgm:pt modelId="{536A1FBC-64A0-43F0-A8A4-9E34443077FC}" type="pres">
      <dgm:prSet presAssocID="{51E52A15-FEE9-42BB-B15B-853ED7086E23}" presName="hierRoot2" presStyleCnt="0">
        <dgm:presLayoutVars>
          <dgm:hierBranch val="init"/>
        </dgm:presLayoutVars>
      </dgm:prSet>
      <dgm:spPr/>
    </dgm:pt>
    <dgm:pt modelId="{E1211A1A-D21B-4245-A826-4BF6CCEB50DF}" type="pres">
      <dgm:prSet presAssocID="{51E52A15-FEE9-42BB-B15B-853ED7086E23}" presName="rootComposite" presStyleCnt="0"/>
      <dgm:spPr/>
    </dgm:pt>
    <dgm:pt modelId="{D3B5F7FF-7923-4D52-AB33-49476C867A49}" type="pres">
      <dgm:prSet presAssocID="{51E52A15-FEE9-42BB-B15B-853ED7086E23}" presName="rootText" presStyleLbl="node2" presStyleIdx="3" presStyleCnt="4" custScaleX="145904" custScaleY="118048">
        <dgm:presLayoutVars>
          <dgm:chPref val="3"/>
        </dgm:presLayoutVars>
      </dgm:prSet>
      <dgm:spPr/>
      <dgm:t>
        <a:bodyPr/>
        <a:lstStyle/>
        <a:p>
          <a:endParaRPr lang="en-US"/>
        </a:p>
      </dgm:t>
    </dgm:pt>
    <dgm:pt modelId="{F2D85DBE-CE6F-4D62-B04C-26AF6CDC033E}" type="pres">
      <dgm:prSet presAssocID="{51E52A15-FEE9-42BB-B15B-853ED7086E23}" presName="rootConnector" presStyleLbl="node2" presStyleIdx="3" presStyleCnt="4"/>
      <dgm:spPr/>
      <dgm:t>
        <a:bodyPr/>
        <a:lstStyle/>
        <a:p>
          <a:endParaRPr lang="en-US"/>
        </a:p>
      </dgm:t>
    </dgm:pt>
    <dgm:pt modelId="{FAA9939C-E9B5-4657-9A1D-0AC05208614B}" type="pres">
      <dgm:prSet presAssocID="{51E52A15-FEE9-42BB-B15B-853ED7086E23}" presName="hierChild4" presStyleCnt="0"/>
      <dgm:spPr/>
    </dgm:pt>
    <dgm:pt modelId="{CEEE38DD-8933-4F49-B490-4D934CA24634}" type="pres">
      <dgm:prSet presAssocID="{51E52A15-FEE9-42BB-B15B-853ED7086E23}" presName="hierChild5" presStyleCnt="0"/>
      <dgm:spPr/>
    </dgm:pt>
    <dgm:pt modelId="{3CAD35B3-2412-4017-B1B0-B033105AC3BA}" type="pres">
      <dgm:prSet presAssocID="{097203D9-B241-4F92-97F0-06671DC5A9FA}" presName="hierChild3" presStyleCnt="0"/>
      <dgm:spPr/>
    </dgm:pt>
  </dgm:ptLst>
  <dgm:cxnLst>
    <dgm:cxn modelId="{1A33ED3C-91D0-41D4-A772-B3AB018C6020}" type="presOf" srcId="{7D497260-D932-4856-8467-7C89A8E16113}" destId="{33B3EB52-9D11-49C8-8E17-8427955B68A3}" srcOrd="1" destOrd="0" presId="urn:microsoft.com/office/officeart/2005/8/layout/orgChart1"/>
    <dgm:cxn modelId="{AE6AD1FE-E4E8-4F62-A26B-04C2569B381A}" type="presOf" srcId="{226C172E-8805-4E82-A494-C56ECD7B3532}" destId="{74329616-048B-4BC2-AF6A-4301C76ED90E}" srcOrd="0" destOrd="0" presId="urn:microsoft.com/office/officeart/2005/8/layout/orgChart1"/>
    <dgm:cxn modelId="{EBB89129-E11E-412B-8E5F-2B8EE23F15C1}" srcId="{15ED32C1-32D2-494C-8331-C686CB60D8FD}" destId="{A0B1B8F3-C13D-401C-9FDF-0EE89CBB32A7}" srcOrd="0" destOrd="0" parTransId="{2EB77316-83AB-4560-8FEB-5EE28474D746}" sibTransId="{BE0F4867-9BD2-46D7-9210-DFFF873410AA}"/>
    <dgm:cxn modelId="{FEC7E318-3FC7-4E74-BB8A-C853A215FC33}" srcId="{BFB3CC83-2FF9-437E-B876-BC5EB816A73F}" destId="{39A491BF-9869-4067-B16A-D733750738B9}" srcOrd="3" destOrd="0" parTransId="{5875D4B9-593A-4A84-BE93-5EFB5F437E08}" sibTransId="{C8439E73-7D88-44BB-8EF5-C810009B53D1}"/>
    <dgm:cxn modelId="{536B47F0-3CD8-4CBE-8FCF-165F4B17010D}" type="presOf" srcId="{39A491BF-9869-4067-B16A-D733750738B9}" destId="{9DD39210-9986-42D3-B7C4-55EBC4ED0D6F}" srcOrd="0" destOrd="0" presId="urn:microsoft.com/office/officeart/2005/8/layout/orgChart1"/>
    <dgm:cxn modelId="{9E7860FC-17F6-48C6-918C-101E06AD060F}" type="presOf" srcId="{3545073C-49B3-4111-BAD1-9BBFE1A59814}" destId="{91AB9D6A-2592-41E9-B293-23486DADF040}" srcOrd="1" destOrd="0" presId="urn:microsoft.com/office/officeart/2005/8/layout/orgChart1"/>
    <dgm:cxn modelId="{163CCDA2-13C2-4B7E-A6F0-3CE2AC16E65F}" type="presOf" srcId="{A0B1B8F3-C13D-401C-9FDF-0EE89CBB32A7}" destId="{4FA72922-F8B3-447F-8C21-6B496DA04435}" srcOrd="1" destOrd="0" presId="urn:microsoft.com/office/officeart/2005/8/layout/orgChart1"/>
    <dgm:cxn modelId="{1315BB81-DBF8-4205-B50B-334D3AEA873E}" type="presOf" srcId="{2EB77316-83AB-4560-8FEB-5EE28474D746}" destId="{E3BEC8FB-8AFA-4A17-9CC1-F5BEE4178309}" srcOrd="0" destOrd="0" presId="urn:microsoft.com/office/officeart/2005/8/layout/orgChart1"/>
    <dgm:cxn modelId="{204CF3D9-7CAC-4AA1-A443-0C2E64B3AE75}" type="presOf" srcId="{51009E27-F72D-4021-8CC1-5EE355836607}" destId="{E88A1C03-7BFE-4456-8BC5-0EF930A9229F}" srcOrd="0" destOrd="0" presId="urn:microsoft.com/office/officeart/2005/8/layout/orgChart1"/>
    <dgm:cxn modelId="{FDEF65EC-ACEB-47A7-AFB5-C479303CAB58}" type="presOf" srcId="{0C3CBD08-A834-487C-B99F-932430777A25}" destId="{B0E02060-19F4-435B-8E9B-950998547EDA}" srcOrd="0" destOrd="0" presId="urn:microsoft.com/office/officeart/2005/8/layout/orgChart1"/>
    <dgm:cxn modelId="{DDDC39D5-08D9-4425-80C1-CAEB168EEA58}" type="presOf" srcId="{BFB3CC83-2FF9-437E-B876-BC5EB816A73F}" destId="{7BFFEDF0-75A3-4D7E-9419-2B66B675F612}" srcOrd="1" destOrd="0" presId="urn:microsoft.com/office/officeart/2005/8/layout/orgChart1"/>
    <dgm:cxn modelId="{4C5C70B2-34E9-4020-BF05-17329578C6DA}" type="presOf" srcId="{A0B1B8F3-C13D-401C-9FDF-0EE89CBB32A7}" destId="{D88D3A64-0E81-46B2-8E60-759D12544B51}" srcOrd="0" destOrd="0" presId="urn:microsoft.com/office/officeart/2005/8/layout/orgChart1"/>
    <dgm:cxn modelId="{8D26856C-DDD3-4181-848A-DC579459D1CB}" type="presOf" srcId="{A28A21EB-4076-4AA7-AF50-38C8D3CDDCBE}" destId="{C92D3187-4D94-4062-BAFA-D13C1682F6B9}" srcOrd="0" destOrd="0" presId="urn:microsoft.com/office/officeart/2005/8/layout/orgChart1"/>
    <dgm:cxn modelId="{FC6BE16E-78AC-44FD-9BDF-57115E2D8639}" type="presOf" srcId="{5875D4B9-593A-4A84-BE93-5EFB5F437E08}" destId="{1D3BD970-E52C-48F6-8D95-A4A1CA5FC09F}" srcOrd="0" destOrd="0" presId="urn:microsoft.com/office/officeart/2005/8/layout/orgChart1"/>
    <dgm:cxn modelId="{D0271017-A7C5-4361-9B51-A04FDE357A0B}" type="presOf" srcId="{4D258826-FC29-4AE9-B669-A66289EB6EB1}" destId="{902475E8-3C77-4D5D-8138-EB91506642B1}" srcOrd="0" destOrd="0" presId="urn:microsoft.com/office/officeart/2005/8/layout/orgChart1"/>
    <dgm:cxn modelId="{7BAAC955-06D7-4DA3-A552-D0357BA49162}" srcId="{097203D9-B241-4F92-97F0-06671DC5A9FA}" destId="{51E52A15-FEE9-42BB-B15B-853ED7086E23}" srcOrd="3" destOrd="0" parTransId="{5D63C11D-0245-45FC-9FF9-7511B53D74BF}" sibTransId="{B083BC59-D813-4636-9898-71E6A4B49F18}"/>
    <dgm:cxn modelId="{52EF4EE5-510C-4C57-9B80-236652D254AF}" srcId="{BFB3CC83-2FF9-437E-B876-BC5EB816A73F}" destId="{0C3CBD08-A834-487C-B99F-932430777A25}" srcOrd="2" destOrd="0" parTransId="{CD89E5B7-F655-4966-9322-BDABECF05843}" sibTransId="{E071B6D2-15E2-4EF6-BA2C-CDAEEC233547}"/>
    <dgm:cxn modelId="{34579542-70FC-4844-8A09-AC907D07411E}" type="presOf" srcId="{E997A02F-78E2-47C5-A961-29B3E8485D96}" destId="{1999DDFB-7D28-4FAE-BD88-5A301FAA7C3E}" srcOrd="1" destOrd="0" presId="urn:microsoft.com/office/officeart/2005/8/layout/orgChart1"/>
    <dgm:cxn modelId="{1D6157E6-7CAD-4D82-AFE1-0F026926021D}" type="presOf" srcId="{51E52A15-FEE9-42BB-B15B-853ED7086E23}" destId="{F2D85DBE-CE6F-4D62-B04C-26AF6CDC033E}" srcOrd="1" destOrd="0" presId="urn:microsoft.com/office/officeart/2005/8/layout/orgChart1"/>
    <dgm:cxn modelId="{F33D8213-2131-4DDD-8C2B-F9EDA2C8793F}" type="presOf" srcId="{2099055E-CFEB-4EE1-9DCC-CA2D82E7E9CC}" destId="{77412AFE-FF4D-493F-AA77-919D7B0DD5CA}" srcOrd="1" destOrd="0" presId="urn:microsoft.com/office/officeart/2005/8/layout/orgChart1"/>
    <dgm:cxn modelId="{44944F38-84BB-4DF7-B1FA-7950945E0D9F}" type="presOf" srcId="{39A491BF-9869-4067-B16A-D733750738B9}" destId="{1DB337CB-7D90-4CB2-ADE5-7BE45C3FC057}" srcOrd="1" destOrd="0" presId="urn:microsoft.com/office/officeart/2005/8/layout/orgChart1"/>
    <dgm:cxn modelId="{6C6660CD-9303-46A5-B3F9-BEDA8233389D}" type="presOf" srcId="{F46BDA44-2C90-4780-98A1-A1A28C8609E5}" destId="{76237BB3-DE19-4D08-816F-C8A4BD718D3A}" srcOrd="0" destOrd="0" presId="urn:microsoft.com/office/officeart/2005/8/layout/orgChart1"/>
    <dgm:cxn modelId="{03A22D7B-9769-46C2-A95F-DBA057D9B245}" type="presOf" srcId="{097203D9-B241-4F92-97F0-06671DC5A9FA}" destId="{5E62A1E7-8DBE-43A0-B226-5276604FAB3E}" srcOrd="1" destOrd="0" presId="urn:microsoft.com/office/officeart/2005/8/layout/orgChart1"/>
    <dgm:cxn modelId="{6D6E8084-5A95-4840-80DA-A9AAE495435D}" type="presOf" srcId="{097203D9-B241-4F92-97F0-06671DC5A9FA}" destId="{F3697808-EB74-4490-A62A-897D453F2830}" srcOrd="0" destOrd="0" presId="urn:microsoft.com/office/officeart/2005/8/layout/orgChart1"/>
    <dgm:cxn modelId="{F3A7CF74-E6D0-45C7-8E86-EDAC7BDE8B19}" type="presOf" srcId="{091E35F6-3513-4DB3-B9D3-3EBFDD17AE5F}" destId="{AE58AE2B-8AF3-4B2B-BF47-4D1E34656DE3}" srcOrd="0" destOrd="0" presId="urn:microsoft.com/office/officeart/2005/8/layout/orgChart1"/>
    <dgm:cxn modelId="{BBA8F73A-FE25-4EA2-B0B6-510D8667F1CA}" srcId="{D7C51C10-C0F3-4156-B2FD-24E51E8BAEA1}" destId="{15ED32C1-32D2-494C-8331-C686CB60D8FD}" srcOrd="1" destOrd="0" parTransId="{51009E27-F72D-4021-8CC1-5EE355836607}" sibTransId="{8E5909CA-D8BA-42ED-942F-32AF23A299AF}"/>
    <dgm:cxn modelId="{BA99C7DF-758E-4685-A9C8-308868B14688}" srcId="{BFB3CC83-2FF9-437E-B876-BC5EB816A73F}" destId="{2099055E-CFEB-4EE1-9DCC-CA2D82E7E9CC}" srcOrd="1" destOrd="0" parTransId="{2220E18B-1B57-40C5-9A20-6B64BE236342}" sibTransId="{5C796BB4-B41E-4EAD-92F7-EF155EE85407}"/>
    <dgm:cxn modelId="{757357D5-2925-4DC2-AE63-E83426776F0F}" type="presOf" srcId="{2220E18B-1B57-40C5-9A20-6B64BE236342}" destId="{171822AE-00B5-45FC-AB71-5C1EFE730610}" srcOrd="0" destOrd="0" presId="urn:microsoft.com/office/officeart/2005/8/layout/orgChart1"/>
    <dgm:cxn modelId="{B2E794DC-F03F-4201-B4D4-3838DB9EE5F9}" srcId="{097203D9-B241-4F92-97F0-06671DC5A9FA}" destId="{BF832F42-199E-40F4-A1D8-D3B590459C60}" srcOrd="1" destOrd="0" parTransId="{F1FEBE2C-8A3A-4E80-BD34-7BFED06C86BE}" sibTransId="{DD95D672-3F09-47F2-A078-89AB627C3C48}"/>
    <dgm:cxn modelId="{2CE46D37-B552-43C9-97FC-8688C4E71330}" type="presOf" srcId="{BF832F42-199E-40F4-A1D8-D3B590459C60}" destId="{25FC4935-C1D1-4159-882A-70FCA8195957}" srcOrd="0" destOrd="0" presId="urn:microsoft.com/office/officeart/2005/8/layout/orgChart1"/>
    <dgm:cxn modelId="{702E4D80-5C50-4A7C-9AE6-3460CD442D75}" type="presOf" srcId="{D7C51C10-C0F3-4156-B2FD-24E51E8BAEA1}" destId="{7F3F01C0-F070-41C2-B64D-68E775813274}" srcOrd="0" destOrd="0" presId="urn:microsoft.com/office/officeart/2005/8/layout/orgChart1"/>
    <dgm:cxn modelId="{2894B273-6074-407D-B807-363AB2BE3A89}" type="presOf" srcId="{226C172E-8805-4E82-A494-C56ECD7B3532}" destId="{1E9ED92B-97E6-4670-A12E-269DF1229571}" srcOrd="1" destOrd="0" presId="urn:microsoft.com/office/officeart/2005/8/layout/orgChart1"/>
    <dgm:cxn modelId="{05360BF1-03CB-4004-AC7F-7D149B20C38C}" type="presOf" srcId="{2099055E-CFEB-4EE1-9DCC-CA2D82E7E9CC}" destId="{38094629-C20F-425C-A7BE-A2072D7F3D0D}" srcOrd="0" destOrd="0" presId="urn:microsoft.com/office/officeart/2005/8/layout/orgChart1"/>
    <dgm:cxn modelId="{D1F51E02-3F60-4988-BDB9-2B8DB133550E}" srcId="{D7C51C10-C0F3-4156-B2FD-24E51E8BAEA1}" destId="{BFB3CC83-2FF9-437E-B876-BC5EB816A73F}" srcOrd="0" destOrd="0" parTransId="{2639014F-E042-4FE2-8684-A220BFFEE43B}" sibTransId="{45D98E7E-FF2D-4519-A0E4-6DDFB632EEE0}"/>
    <dgm:cxn modelId="{CBFEEFF0-EBE9-42AE-A443-7492136680D7}" type="presOf" srcId="{5D63C11D-0245-45FC-9FF9-7511B53D74BF}" destId="{1ABD5C39-1F89-492A-AA21-360E39EDF188}" srcOrd="0" destOrd="0" presId="urn:microsoft.com/office/officeart/2005/8/layout/orgChart1"/>
    <dgm:cxn modelId="{E571DBC3-86C1-4C1C-8A3A-8F0F20D1EB72}" srcId="{7D497260-D932-4856-8467-7C89A8E16113}" destId="{D7C51C10-C0F3-4156-B2FD-24E51E8BAEA1}" srcOrd="0" destOrd="0" parTransId="{A28A21EB-4076-4AA7-AF50-38C8D3CDDCBE}" sibTransId="{4F00A526-3F90-4220-9873-E7D8DE667654}"/>
    <dgm:cxn modelId="{54D6E604-908D-4E5E-9F23-C3BCC7BF9C8D}" type="presOf" srcId="{51E52A15-FEE9-42BB-B15B-853ED7086E23}" destId="{D3B5F7FF-7923-4D52-AB33-49476C867A49}" srcOrd="0" destOrd="0" presId="urn:microsoft.com/office/officeart/2005/8/layout/orgChart1"/>
    <dgm:cxn modelId="{AD2190E8-CB23-4A38-AF69-98A60A146E3B}" type="presOf" srcId="{BF832F42-199E-40F4-A1D8-D3B590459C60}" destId="{0711CE0F-79AE-41D0-821E-A2530827DAB3}" srcOrd="1" destOrd="0" presId="urn:microsoft.com/office/officeart/2005/8/layout/orgChart1"/>
    <dgm:cxn modelId="{3D23D96D-A508-48C3-A0CD-EF158A4625B3}" srcId="{4D258826-FC29-4AE9-B669-A66289EB6EB1}" destId="{097203D9-B241-4F92-97F0-06671DC5A9FA}" srcOrd="0" destOrd="0" parTransId="{A9A0BEF1-9F2A-4527-AD59-42BB3B59FD53}" sibTransId="{B8C8F72C-8C4F-49C4-A612-2B54BCDBA835}"/>
    <dgm:cxn modelId="{9380BD31-B97C-411B-B3A7-FA4ED0D02231}" srcId="{097203D9-B241-4F92-97F0-06671DC5A9FA}" destId="{7D497260-D932-4856-8467-7C89A8E16113}" srcOrd="2" destOrd="0" parTransId="{F46BDA44-2C90-4780-98A1-A1A28C8609E5}" sibTransId="{C684455B-8A6E-4AD0-8D4D-6D6D53723228}"/>
    <dgm:cxn modelId="{34D59824-CCB6-430E-A759-E74751705B28}" type="presOf" srcId="{F1FEBE2C-8A3A-4E80-BD34-7BFED06C86BE}" destId="{583E90A7-78A8-4734-A0FF-80838A3AF8E1}" srcOrd="0" destOrd="0" presId="urn:microsoft.com/office/officeart/2005/8/layout/orgChart1"/>
    <dgm:cxn modelId="{0D29B580-44D7-4133-B32B-3FE7495ACA7B}" type="presOf" srcId="{E997A02F-78E2-47C5-A961-29B3E8485D96}" destId="{0DD69BDC-E761-4181-ABF7-93408E6DE6E5}" srcOrd="0" destOrd="0" presId="urn:microsoft.com/office/officeart/2005/8/layout/orgChart1"/>
    <dgm:cxn modelId="{1333E931-9EC6-4D45-8DD6-2A07DAD3A58E}" type="presOf" srcId="{CD89E5B7-F655-4966-9322-BDABECF05843}" destId="{88F1E535-4F95-4ED3-BC3F-E5231FE40D7C}" srcOrd="0" destOrd="0" presId="urn:microsoft.com/office/officeart/2005/8/layout/orgChart1"/>
    <dgm:cxn modelId="{48C9F122-0DD9-4DDB-A4D8-DCB7B69D3713}" type="presOf" srcId="{195EA166-8D72-4063-8FFD-1E3338A35AA3}" destId="{D90F5183-2E6B-4DD7-9AFB-A47DF39BFF65}" srcOrd="0" destOrd="0" presId="urn:microsoft.com/office/officeart/2005/8/layout/orgChart1"/>
    <dgm:cxn modelId="{862CA036-4D10-488B-B43C-0F4260B71D59}" type="presOf" srcId="{0C3CBD08-A834-487C-B99F-932430777A25}" destId="{80DD969A-DA2E-48F8-B7A0-5992EC5758D0}" srcOrd="1" destOrd="0" presId="urn:microsoft.com/office/officeart/2005/8/layout/orgChart1"/>
    <dgm:cxn modelId="{F6FE8A01-1FE8-49B7-A356-A917940480F6}" type="presOf" srcId="{15ED32C1-32D2-494C-8331-C686CB60D8FD}" destId="{962F9FFB-3A7C-40E2-9848-A6B560AEFD99}" srcOrd="1" destOrd="0" presId="urn:microsoft.com/office/officeart/2005/8/layout/orgChart1"/>
    <dgm:cxn modelId="{70CCFA75-A9CF-4B56-8847-96A0EACC4A94}" type="presOf" srcId="{7D497260-D932-4856-8467-7C89A8E16113}" destId="{0D848B94-1E41-4BBC-B8D3-7049451EB394}" srcOrd="0" destOrd="0" presId="urn:microsoft.com/office/officeart/2005/8/layout/orgChart1"/>
    <dgm:cxn modelId="{5A230D8B-C1D2-4AD3-AD56-D755B21CBF4A}" type="presOf" srcId="{BFB3CC83-2FF9-437E-B876-BC5EB816A73F}" destId="{C9197BFE-0266-48AE-8D85-AEB432073122}" srcOrd="0" destOrd="0" presId="urn:microsoft.com/office/officeart/2005/8/layout/orgChart1"/>
    <dgm:cxn modelId="{1D055B26-4973-435C-8F89-59A725CBC044}" type="presOf" srcId="{3545073C-49B3-4111-BAD1-9BBFE1A59814}" destId="{95970024-68C0-4016-B2A2-708250100FD8}" srcOrd="0" destOrd="0" presId="urn:microsoft.com/office/officeart/2005/8/layout/orgChart1"/>
    <dgm:cxn modelId="{320700C6-4BCE-4A94-A4E0-A02B89DC6754}" type="presOf" srcId="{CD187780-630B-4F34-95C3-895FCC0A6F22}" destId="{259DA643-85CE-4608-BA0C-E0A61E944585}" srcOrd="0" destOrd="0" presId="urn:microsoft.com/office/officeart/2005/8/layout/orgChart1"/>
    <dgm:cxn modelId="{DE94378A-F9D2-4329-ADE3-9FEA3704DF1B}" srcId="{15ED32C1-32D2-494C-8331-C686CB60D8FD}" destId="{226C172E-8805-4E82-A494-C56ECD7B3532}" srcOrd="1" destOrd="0" parTransId="{195EA166-8D72-4063-8FFD-1E3338A35AA3}" sibTransId="{95D5BDB7-9E47-45AE-8820-2C193DB56CC7}"/>
    <dgm:cxn modelId="{D84AFB84-1817-4C1F-B54D-708FE62EF0D1}" type="presOf" srcId="{2639014F-E042-4FE2-8684-A220BFFEE43B}" destId="{BE329057-F9BB-4F83-B99A-E8317933FF18}" srcOrd="0" destOrd="0" presId="urn:microsoft.com/office/officeart/2005/8/layout/orgChart1"/>
    <dgm:cxn modelId="{3B089B44-EB12-41B4-AADA-776B28EC9B74}" srcId="{097203D9-B241-4F92-97F0-06671DC5A9FA}" destId="{E997A02F-78E2-47C5-A961-29B3E8485D96}" srcOrd="0" destOrd="0" parTransId="{CD187780-630B-4F34-95C3-895FCC0A6F22}" sibTransId="{0B7D7BC6-CBF1-48F7-BA9B-851D9C7B568B}"/>
    <dgm:cxn modelId="{497E5FFB-B1A9-4293-AC3D-2717F392C0DC}" type="presOf" srcId="{15ED32C1-32D2-494C-8331-C686CB60D8FD}" destId="{FEFFE491-5935-48E1-A354-22FDBAC411E5}" srcOrd="0" destOrd="0" presId="urn:microsoft.com/office/officeart/2005/8/layout/orgChart1"/>
    <dgm:cxn modelId="{3E0C12C9-6A27-48A1-A59F-0293B4CBAF85}" srcId="{BFB3CC83-2FF9-437E-B876-BC5EB816A73F}" destId="{3545073C-49B3-4111-BAD1-9BBFE1A59814}" srcOrd="0" destOrd="0" parTransId="{091E35F6-3513-4DB3-B9D3-3EBFDD17AE5F}" sibTransId="{2D1F2C79-B701-4E51-BDA4-6DFBD2010AB5}"/>
    <dgm:cxn modelId="{66691934-F89A-415F-A94A-DC2977BDDE85}" type="presOf" srcId="{D7C51C10-C0F3-4156-B2FD-24E51E8BAEA1}" destId="{3611CAB9-8144-45F8-8060-C364A7F5BDC6}" srcOrd="1" destOrd="0" presId="urn:microsoft.com/office/officeart/2005/8/layout/orgChart1"/>
    <dgm:cxn modelId="{E1916E33-D822-46E5-91DC-7CE5503F08D2}" type="presParOf" srcId="{902475E8-3C77-4D5D-8138-EB91506642B1}" destId="{D7B04763-0A88-4F5C-A325-5FE8A42352C8}" srcOrd="0" destOrd="0" presId="urn:microsoft.com/office/officeart/2005/8/layout/orgChart1"/>
    <dgm:cxn modelId="{79313B02-E068-46A0-A694-D637F2AA0EDC}" type="presParOf" srcId="{D7B04763-0A88-4F5C-A325-5FE8A42352C8}" destId="{42163CB6-BD79-4196-A75C-80330DA34834}" srcOrd="0" destOrd="0" presId="urn:microsoft.com/office/officeart/2005/8/layout/orgChart1"/>
    <dgm:cxn modelId="{B7498649-ED27-41EC-9CBB-3F99427EA2DB}" type="presParOf" srcId="{42163CB6-BD79-4196-A75C-80330DA34834}" destId="{F3697808-EB74-4490-A62A-897D453F2830}" srcOrd="0" destOrd="0" presId="urn:microsoft.com/office/officeart/2005/8/layout/orgChart1"/>
    <dgm:cxn modelId="{D113B6F8-B72E-4C19-809E-5D16E7F3EF6E}" type="presParOf" srcId="{42163CB6-BD79-4196-A75C-80330DA34834}" destId="{5E62A1E7-8DBE-43A0-B226-5276604FAB3E}" srcOrd="1" destOrd="0" presId="urn:microsoft.com/office/officeart/2005/8/layout/orgChart1"/>
    <dgm:cxn modelId="{FA1942E1-73F6-4396-895A-9431C75DB15A}" type="presParOf" srcId="{D7B04763-0A88-4F5C-A325-5FE8A42352C8}" destId="{76FC9080-E319-46C0-AED2-7E4EE14B1FE9}" srcOrd="1" destOrd="0" presId="urn:microsoft.com/office/officeart/2005/8/layout/orgChart1"/>
    <dgm:cxn modelId="{E486D708-51EB-477D-B686-027CA84DF69A}" type="presParOf" srcId="{76FC9080-E319-46C0-AED2-7E4EE14B1FE9}" destId="{259DA643-85CE-4608-BA0C-E0A61E944585}" srcOrd="0" destOrd="0" presId="urn:microsoft.com/office/officeart/2005/8/layout/orgChart1"/>
    <dgm:cxn modelId="{79CC3B10-D78C-4922-86AB-AD6F8C87376E}" type="presParOf" srcId="{76FC9080-E319-46C0-AED2-7E4EE14B1FE9}" destId="{17DEEFF0-0C10-479D-AB20-C6CA396A9AE5}" srcOrd="1" destOrd="0" presId="urn:microsoft.com/office/officeart/2005/8/layout/orgChart1"/>
    <dgm:cxn modelId="{1CABC09F-1FDB-4374-B6FE-2CBD00946B47}" type="presParOf" srcId="{17DEEFF0-0C10-479D-AB20-C6CA396A9AE5}" destId="{3B25AA65-C754-4FC0-82CA-F6B66CF13A90}" srcOrd="0" destOrd="0" presId="urn:microsoft.com/office/officeart/2005/8/layout/orgChart1"/>
    <dgm:cxn modelId="{28D9154A-697E-4429-8DB7-A0D13C118191}" type="presParOf" srcId="{3B25AA65-C754-4FC0-82CA-F6B66CF13A90}" destId="{0DD69BDC-E761-4181-ABF7-93408E6DE6E5}" srcOrd="0" destOrd="0" presId="urn:microsoft.com/office/officeart/2005/8/layout/orgChart1"/>
    <dgm:cxn modelId="{C65D11D7-9662-4A1F-B988-3200D9D91D56}" type="presParOf" srcId="{3B25AA65-C754-4FC0-82CA-F6B66CF13A90}" destId="{1999DDFB-7D28-4FAE-BD88-5A301FAA7C3E}" srcOrd="1" destOrd="0" presId="urn:microsoft.com/office/officeart/2005/8/layout/orgChart1"/>
    <dgm:cxn modelId="{A6111886-3A95-4F0E-BEA9-BA3C414E473F}" type="presParOf" srcId="{17DEEFF0-0C10-479D-AB20-C6CA396A9AE5}" destId="{1F6C3ADA-AFB7-4955-AAB7-5AF070548113}" srcOrd="1" destOrd="0" presId="urn:microsoft.com/office/officeart/2005/8/layout/orgChart1"/>
    <dgm:cxn modelId="{B2855F56-0347-43F9-B4A8-D021B7AC528A}" type="presParOf" srcId="{17DEEFF0-0C10-479D-AB20-C6CA396A9AE5}" destId="{1B88B4F8-6709-409C-AB77-E1D7B013FED9}" srcOrd="2" destOrd="0" presId="urn:microsoft.com/office/officeart/2005/8/layout/orgChart1"/>
    <dgm:cxn modelId="{67C008AC-1112-4E95-A71C-97D492143A90}" type="presParOf" srcId="{76FC9080-E319-46C0-AED2-7E4EE14B1FE9}" destId="{583E90A7-78A8-4734-A0FF-80838A3AF8E1}" srcOrd="2" destOrd="0" presId="urn:microsoft.com/office/officeart/2005/8/layout/orgChart1"/>
    <dgm:cxn modelId="{3403F21F-8207-4C16-BF86-9E2DC977B129}" type="presParOf" srcId="{76FC9080-E319-46C0-AED2-7E4EE14B1FE9}" destId="{E91D7AE5-844B-45A4-ABE6-139A0F606007}" srcOrd="3" destOrd="0" presId="urn:microsoft.com/office/officeart/2005/8/layout/orgChart1"/>
    <dgm:cxn modelId="{21E08C1F-9A88-44DA-8DDF-4CC1E6EEF5BD}" type="presParOf" srcId="{E91D7AE5-844B-45A4-ABE6-139A0F606007}" destId="{4683D97E-89C3-4348-9066-0F01AAA3BD09}" srcOrd="0" destOrd="0" presId="urn:microsoft.com/office/officeart/2005/8/layout/orgChart1"/>
    <dgm:cxn modelId="{7222778C-55BA-4104-99C4-B17836F07664}" type="presParOf" srcId="{4683D97E-89C3-4348-9066-0F01AAA3BD09}" destId="{25FC4935-C1D1-4159-882A-70FCA8195957}" srcOrd="0" destOrd="0" presId="urn:microsoft.com/office/officeart/2005/8/layout/orgChart1"/>
    <dgm:cxn modelId="{08CDC3E1-16BA-460F-86FB-9BE728ACDBD8}" type="presParOf" srcId="{4683D97E-89C3-4348-9066-0F01AAA3BD09}" destId="{0711CE0F-79AE-41D0-821E-A2530827DAB3}" srcOrd="1" destOrd="0" presId="urn:microsoft.com/office/officeart/2005/8/layout/orgChart1"/>
    <dgm:cxn modelId="{1CBB4A74-48D4-4B72-9A4C-851A0C5A35B2}" type="presParOf" srcId="{E91D7AE5-844B-45A4-ABE6-139A0F606007}" destId="{0096C07E-2D43-451A-BC15-245A12F7FA80}" srcOrd="1" destOrd="0" presId="urn:microsoft.com/office/officeart/2005/8/layout/orgChart1"/>
    <dgm:cxn modelId="{B2105B0D-9A93-4A69-AA01-F412BA06F41C}" type="presParOf" srcId="{E91D7AE5-844B-45A4-ABE6-139A0F606007}" destId="{22FD7156-D66A-4614-8FE2-08115DF6802B}" srcOrd="2" destOrd="0" presId="urn:microsoft.com/office/officeart/2005/8/layout/orgChart1"/>
    <dgm:cxn modelId="{B6DBCE6E-9433-45CE-9173-DE999148339A}" type="presParOf" srcId="{76FC9080-E319-46C0-AED2-7E4EE14B1FE9}" destId="{76237BB3-DE19-4D08-816F-C8A4BD718D3A}" srcOrd="4" destOrd="0" presId="urn:microsoft.com/office/officeart/2005/8/layout/orgChart1"/>
    <dgm:cxn modelId="{10EDE153-E9C2-4CE4-A0A6-D09AB385BD4F}" type="presParOf" srcId="{76FC9080-E319-46C0-AED2-7E4EE14B1FE9}" destId="{33C132D7-D40D-4314-A506-723A7DFB39EE}" srcOrd="5" destOrd="0" presId="urn:microsoft.com/office/officeart/2005/8/layout/orgChart1"/>
    <dgm:cxn modelId="{D13BD6A7-FAE2-420E-8C08-D6ED6B2E2CDC}" type="presParOf" srcId="{33C132D7-D40D-4314-A506-723A7DFB39EE}" destId="{F1BE0427-F2B2-4761-9EC6-AEE5DF3C2C8C}" srcOrd="0" destOrd="0" presId="urn:microsoft.com/office/officeart/2005/8/layout/orgChart1"/>
    <dgm:cxn modelId="{6B8D7B77-CB8D-4B1C-8F34-D895E3644ACB}" type="presParOf" srcId="{F1BE0427-F2B2-4761-9EC6-AEE5DF3C2C8C}" destId="{0D848B94-1E41-4BBC-B8D3-7049451EB394}" srcOrd="0" destOrd="0" presId="urn:microsoft.com/office/officeart/2005/8/layout/orgChart1"/>
    <dgm:cxn modelId="{FB922022-8EDC-4B6D-B75D-5407ADDFDD53}" type="presParOf" srcId="{F1BE0427-F2B2-4761-9EC6-AEE5DF3C2C8C}" destId="{33B3EB52-9D11-49C8-8E17-8427955B68A3}" srcOrd="1" destOrd="0" presId="urn:microsoft.com/office/officeart/2005/8/layout/orgChart1"/>
    <dgm:cxn modelId="{E7DA4F23-7AA2-4D88-A33B-2EFC20E37E69}" type="presParOf" srcId="{33C132D7-D40D-4314-A506-723A7DFB39EE}" destId="{1CF4DD3B-56CA-4571-8523-25006639009F}" srcOrd="1" destOrd="0" presId="urn:microsoft.com/office/officeart/2005/8/layout/orgChart1"/>
    <dgm:cxn modelId="{AA641E4E-B5F9-4DCE-B50D-24B883ED0AD6}" type="presParOf" srcId="{1CF4DD3B-56CA-4571-8523-25006639009F}" destId="{C92D3187-4D94-4062-BAFA-D13C1682F6B9}" srcOrd="0" destOrd="0" presId="urn:microsoft.com/office/officeart/2005/8/layout/orgChart1"/>
    <dgm:cxn modelId="{56AD0C57-BEFC-45D3-AFDB-8D97268F4832}" type="presParOf" srcId="{1CF4DD3B-56CA-4571-8523-25006639009F}" destId="{C9371C64-6690-4525-8DF1-5526EEB1F1F1}" srcOrd="1" destOrd="0" presId="urn:microsoft.com/office/officeart/2005/8/layout/orgChart1"/>
    <dgm:cxn modelId="{33B23F48-8C04-486B-AE56-FDABA991F960}" type="presParOf" srcId="{C9371C64-6690-4525-8DF1-5526EEB1F1F1}" destId="{A0D7052F-6964-4B15-8169-82CF84AD4CDE}" srcOrd="0" destOrd="0" presId="urn:microsoft.com/office/officeart/2005/8/layout/orgChart1"/>
    <dgm:cxn modelId="{CBF4C712-BCE0-47FE-BAFA-1DBADC008914}" type="presParOf" srcId="{A0D7052F-6964-4B15-8169-82CF84AD4CDE}" destId="{7F3F01C0-F070-41C2-B64D-68E775813274}" srcOrd="0" destOrd="0" presId="urn:microsoft.com/office/officeart/2005/8/layout/orgChart1"/>
    <dgm:cxn modelId="{34CFED05-AC88-499A-BF93-F5DF451F5202}" type="presParOf" srcId="{A0D7052F-6964-4B15-8169-82CF84AD4CDE}" destId="{3611CAB9-8144-45F8-8060-C364A7F5BDC6}" srcOrd="1" destOrd="0" presId="urn:microsoft.com/office/officeart/2005/8/layout/orgChart1"/>
    <dgm:cxn modelId="{0DA06400-1FC0-43E1-9FCC-6C3935977DE7}" type="presParOf" srcId="{C9371C64-6690-4525-8DF1-5526EEB1F1F1}" destId="{EA3FE16E-A14B-4446-9E67-D95D0F4DE98A}" srcOrd="1" destOrd="0" presId="urn:microsoft.com/office/officeart/2005/8/layout/orgChart1"/>
    <dgm:cxn modelId="{7AE7BA61-EDE1-4693-86E6-D7B913B8926E}" type="presParOf" srcId="{EA3FE16E-A14B-4446-9E67-D95D0F4DE98A}" destId="{BE329057-F9BB-4F83-B99A-E8317933FF18}" srcOrd="0" destOrd="0" presId="urn:microsoft.com/office/officeart/2005/8/layout/orgChart1"/>
    <dgm:cxn modelId="{80236C1B-BCF8-49EF-AF3A-A0B6F607DD2C}" type="presParOf" srcId="{EA3FE16E-A14B-4446-9E67-D95D0F4DE98A}" destId="{F685B9E9-B9C6-44C7-8ADE-A5F448D3EFF0}" srcOrd="1" destOrd="0" presId="urn:microsoft.com/office/officeart/2005/8/layout/orgChart1"/>
    <dgm:cxn modelId="{6C849C99-4ED8-4F75-8F41-986A2D3477C3}" type="presParOf" srcId="{F685B9E9-B9C6-44C7-8ADE-A5F448D3EFF0}" destId="{E6AA86DC-B538-4A53-A004-D91D031EB21C}" srcOrd="0" destOrd="0" presId="urn:microsoft.com/office/officeart/2005/8/layout/orgChart1"/>
    <dgm:cxn modelId="{2CB1287B-33FB-4BE1-8C7D-89461E490435}" type="presParOf" srcId="{E6AA86DC-B538-4A53-A004-D91D031EB21C}" destId="{C9197BFE-0266-48AE-8D85-AEB432073122}" srcOrd="0" destOrd="0" presId="urn:microsoft.com/office/officeart/2005/8/layout/orgChart1"/>
    <dgm:cxn modelId="{0A3BD190-618A-4441-BE11-82EC98CA3B9D}" type="presParOf" srcId="{E6AA86DC-B538-4A53-A004-D91D031EB21C}" destId="{7BFFEDF0-75A3-4D7E-9419-2B66B675F612}" srcOrd="1" destOrd="0" presId="urn:microsoft.com/office/officeart/2005/8/layout/orgChart1"/>
    <dgm:cxn modelId="{44A67F8E-BB2D-4A77-B94C-AC621E8F5788}" type="presParOf" srcId="{F685B9E9-B9C6-44C7-8ADE-A5F448D3EFF0}" destId="{C670D4A4-115F-4982-BC84-F787325774E4}" srcOrd="1" destOrd="0" presId="urn:microsoft.com/office/officeart/2005/8/layout/orgChart1"/>
    <dgm:cxn modelId="{FCBDCF4E-71A2-499C-B5AE-836BBB4E958A}" type="presParOf" srcId="{F685B9E9-B9C6-44C7-8ADE-A5F448D3EFF0}" destId="{2451C4A5-5D48-430C-AF19-E9BDA0598DAB}" srcOrd="2" destOrd="0" presId="urn:microsoft.com/office/officeart/2005/8/layout/orgChart1"/>
    <dgm:cxn modelId="{C229AA53-DE1A-47F4-920B-3033EE0D0DD0}" type="presParOf" srcId="{2451C4A5-5D48-430C-AF19-E9BDA0598DAB}" destId="{AE58AE2B-8AF3-4B2B-BF47-4D1E34656DE3}" srcOrd="0" destOrd="0" presId="urn:microsoft.com/office/officeart/2005/8/layout/orgChart1"/>
    <dgm:cxn modelId="{D891488E-59A2-4FBD-BC91-ABA43C8D7711}" type="presParOf" srcId="{2451C4A5-5D48-430C-AF19-E9BDA0598DAB}" destId="{534C3329-8310-475A-9151-40B849F45198}" srcOrd="1" destOrd="0" presId="urn:microsoft.com/office/officeart/2005/8/layout/orgChart1"/>
    <dgm:cxn modelId="{7357118B-162A-4CA1-8C2D-9F6F0A24A2F7}" type="presParOf" srcId="{534C3329-8310-475A-9151-40B849F45198}" destId="{D160E0ED-D75A-4D72-8D6C-4BEC94DB9290}" srcOrd="0" destOrd="0" presId="urn:microsoft.com/office/officeart/2005/8/layout/orgChart1"/>
    <dgm:cxn modelId="{8CC3C4A4-1120-4C8E-B9FB-06148B3F96BE}" type="presParOf" srcId="{D160E0ED-D75A-4D72-8D6C-4BEC94DB9290}" destId="{95970024-68C0-4016-B2A2-708250100FD8}" srcOrd="0" destOrd="0" presId="urn:microsoft.com/office/officeart/2005/8/layout/orgChart1"/>
    <dgm:cxn modelId="{95BF8169-AD5F-4C04-A055-9EF2440FEFEC}" type="presParOf" srcId="{D160E0ED-D75A-4D72-8D6C-4BEC94DB9290}" destId="{91AB9D6A-2592-41E9-B293-23486DADF040}" srcOrd="1" destOrd="0" presId="urn:microsoft.com/office/officeart/2005/8/layout/orgChart1"/>
    <dgm:cxn modelId="{F0A58675-AF2B-4C7E-BA24-3E888E208DBA}" type="presParOf" srcId="{534C3329-8310-475A-9151-40B849F45198}" destId="{7CFF30EF-F3E1-41FD-A00F-AEF965D777D0}" srcOrd="1" destOrd="0" presId="urn:microsoft.com/office/officeart/2005/8/layout/orgChart1"/>
    <dgm:cxn modelId="{2DFFCE26-63AA-438C-96F5-C5F3CCC15054}" type="presParOf" srcId="{534C3329-8310-475A-9151-40B849F45198}" destId="{36968F42-84CC-4033-B62A-CB1DA0881434}" srcOrd="2" destOrd="0" presId="urn:microsoft.com/office/officeart/2005/8/layout/orgChart1"/>
    <dgm:cxn modelId="{561A92D2-1820-412E-B17F-B9BA2158E128}" type="presParOf" srcId="{2451C4A5-5D48-430C-AF19-E9BDA0598DAB}" destId="{171822AE-00B5-45FC-AB71-5C1EFE730610}" srcOrd="2" destOrd="0" presId="urn:microsoft.com/office/officeart/2005/8/layout/orgChart1"/>
    <dgm:cxn modelId="{61BB71C5-FDDB-4B04-94DE-BEB40AB3FF81}" type="presParOf" srcId="{2451C4A5-5D48-430C-AF19-E9BDA0598DAB}" destId="{896B6CA8-5CA5-48F8-AF16-2A8085DC73DA}" srcOrd="3" destOrd="0" presId="urn:microsoft.com/office/officeart/2005/8/layout/orgChart1"/>
    <dgm:cxn modelId="{31A879E0-3BBC-4BB6-9BA1-836B0AFD7174}" type="presParOf" srcId="{896B6CA8-5CA5-48F8-AF16-2A8085DC73DA}" destId="{8F0D9D63-2AD7-43B5-AAD9-AB0F49605397}" srcOrd="0" destOrd="0" presId="urn:microsoft.com/office/officeart/2005/8/layout/orgChart1"/>
    <dgm:cxn modelId="{8BC0DA89-FF88-4470-94BC-86239AA0EDD5}" type="presParOf" srcId="{8F0D9D63-2AD7-43B5-AAD9-AB0F49605397}" destId="{38094629-C20F-425C-A7BE-A2072D7F3D0D}" srcOrd="0" destOrd="0" presId="urn:microsoft.com/office/officeart/2005/8/layout/orgChart1"/>
    <dgm:cxn modelId="{3E012D00-5BB2-4943-A28A-9CA6FB8D4ADE}" type="presParOf" srcId="{8F0D9D63-2AD7-43B5-AAD9-AB0F49605397}" destId="{77412AFE-FF4D-493F-AA77-919D7B0DD5CA}" srcOrd="1" destOrd="0" presId="urn:microsoft.com/office/officeart/2005/8/layout/orgChart1"/>
    <dgm:cxn modelId="{6A1CC4F3-2DFF-471A-869D-050FCA0AC4E4}" type="presParOf" srcId="{896B6CA8-5CA5-48F8-AF16-2A8085DC73DA}" destId="{2B3BACE2-8F67-4D07-9702-0E7B786229DE}" srcOrd="1" destOrd="0" presId="urn:microsoft.com/office/officeart/2005/8/layout/orgChart1"/>
    <dgm:cxn modelId="{15243AAD-B50E-4C4A-9C96-3F4E32E1DBF9}" type="presParOf" srcId="{896B6CA8-5CA5-48F8-AF16-2A8085DC73DA}" destId="{2AC79B9A-C5F8-4399-AC35-5A19C139417F}" srcOrd="2" destOrd="0" presId="urn:microsoft.com/office/officeart/2005/8/layout/orgChart1"/>
    <dgm:cxn modelId="{358C9C6D-E5A6-4A04-8E1C-4C45295CCB1B}" type="presParOf" srcId="{2451C4A5-5D48-430C-AF19-E9BDA0598DAB}" destId="{88F1E535-4F95-4ED3-BC3F-E5231FE40D7C}" srcOrd="4" destOrd="0" presId="urn:microsoft.com/office/officeart/2005/8/layout/orgChart1"/>
    <dgm:cxn modelId="{BA6AEF2C-B8F0-4AF2-B588-8A49FED73F00}" type="presParOf" srcId="{2451C4A5-5D48-430C-AF19-E9BDA0598DAB}" destId="{60D96929-F806-47FA-A7CC-F7E71D695D3A}" srcOrd="5" destOrd="0" presId="urn:microsoft.com/office/officeart/2005/8/layout/orgChart1"/>
    <dgm:cxn modelId="{9BFEEF4A-9D12-4AAC-8231-62AE4A1A1411}" type="presParOf" srcId="{60D96929-F806-47FA-A7CC-F7E71D695D3A}" destId="{74F41C08-0F7B-4A2D-9A85-4555A296AE35}" srcOrd="0" destOrd="0" presId="urn:microsoft.com/office/officeart/2005/8/layout/orgChart1"/>
    <dgm:cxn modelId="{0EC9E2B3-891D-4606-BDA8-D9AD38AF719C}" type="presParOf" srcId="{74F41C08-0F7B-4A2D-9A85-4555A296AE35}" destId="{B0E02060-19F4-435B-8E9B-950998547EDA}" srcOrd="0" destOrd="0" presId="urn:microsoft.com/office/officeart/2005/8/layout/orgChart1"/>
    <dgm:cxn modelId="{BF697D26-8A29-4310-A7AD-D044A3431BA1}" type="presParOf" srcId="{74F41C08-0F7B-4A2D-9A85-4555A296AE35}" destId="{80DD969A-DA2E-48F8-B7A0-5992EC5758D0}" srcOrd="1" destOrd="0" presId="urn:microsoft.com/office/officeart/2005/8/layout/orgChart1"/>
    <dgm:cxn modelId="{69C70A59-CBAF-4DC8-A7F4-BE113906E653}" type="presParOf" srcId="{60D96929-F806-47FA-A7CC-F7E71D695D3A}" destId="{E3573C90-8A8F-4B68-A883-76BA946EA9BE}" srcOrd="1" destOrd="0" presId="urn:microsoft.com/office/officeart/2005/8/layout/orgChart1"/>
    <dgm:cxn modelId="{594ACD9D-E64E-4D18-80EB-E6D3552B5393}" type="presParOf" srcId="{60D96929-F806-47FA-A7CC-F7E71D695D3A}" destId="{B76FED33-ED05-4043-BFE2-DD9BD1EECDD3}" srcOrd="2" destOrd="0" presId="urn:microsoft.com/office/officeart/2005/8/layout/orgChart1"/>
    <dgm:cxn modelId="{2B8888AF-B47E-4266-8D06-E2F109F8E977}" type="presParOf" srcId="{2451C4A5-5D48-430C-AF19-E9BDA0598DAB}" destId="{1D3BD970-E52C-48F6-8D95-A4A1CA5FC09F}" srcOrd="6" destOrd="0" presId="urn:microsoft.com/office/officeart/2005/8/layout/orgChart1"/>
    <dgm:cxn modelId="{366A8EF2-BAF2-49C4-864C-158F7CD466E1}" type="presParOf" srcId="{2451C4A5-5D48-430C-AF19-E9BDA0598DAB}" destId="{8FF4DC55-0E54-4CB7-B606-80C9101D5067}" srcOrd="7" destOrd="0" presId="urn:microsoft.com/office/officeart/2005/8/layout/orgChart1"/>
    <dgm:cxn modelId="{8F6B3C5E-DFB1-4AEA-8303-296B7D4B7C14}" type="presParOf" srcId="{8FF4DC55-0E54-4CB7-B606-80C9101D5067}" destId="{C10FF6A1-BCE6-4BC6-B5DB-849B78386669}" srcOrd="0" destOrd="0" presId="urn:microsoft.com/office/officeart/2005/8/layout/orgChart1"/>
    <dgm:cxn modelId="{9D5CB8BE-232F-47CF-93C6-FF750025E6FC}" type="presParOf" srcId="{C10FF6A1-BCE6-4BC6-B5DB-849B78386669}" destId="{9DD39210-9986-42D3-B7C4-55EBC4ED0D6F}" srcOrd="0" destOrd="0" presId="urn:microsoft.com/office/officeart/2005/8/layout/orgChart1"/>
    <dgm:cxn modelId="{2AF67848-9BF4-4433-84A1-0CF241D6668B}" type="presParOf" srcId="{C10FF6A1-BCE6-4BC6-B5DB-849B78386669}" destId="{1DB337CB-7D90-4CB2-ADE5-7BE45C3FC057}" srcOrd="1" destOrd="0" presId="urn:microsoft.com/office/officeart/2005/8/layout/orgChart1"/>
    <dgm:cxn modelId="{963453E8-0191-4D05-94F6-3A07CE4C98EF}" type="presParOf" srcId="{8FF4DC55-0E54-4CB7-B606-80C9101D5067}" destId="{BDA062FD-7539-4D96-9A76-1EF7FC887A5F}" srcOrd="1" destOrd="0" presId="urn:microsoft.com/office/officeart/2005/8/layout/orgChart1"/>
    <dgm:cxn modelId="{49E26480-00B4-4DE6-B5A0-B1D3FE15B92F}" type="presParOf" srcId="{8FF4DC55-0E54-4CB7-B606-80C9101D5067}" destId="{FEF2D096-71B4-4E80-8F9F-598A971E4C5C}" srcOrd="2" destOrd="0" presId="urn:microsoft.com/office/officeart/2005/8/layout/orgChart1"/>
    <dgm:cxn modelId="{C96058B5-FEBD-4D6F-B6F3-661160CD8FDE}" type="presParOf" srcId="{EA3FE16E-A14B-4446-9E67-D95D0F4DE98A}" destId="{E88A1C03-7BFE-4456-8BC5-0EF930A9229F}" srcOrd="2" destOrd="0" presId="urn:microsoft.com/office/officeart/2005/8/layout/orgChart1"/>
    <dgm:cxn modelId="{1DAAB5C0-47E8-48CC-A22E-9B6DC08C2A3B}" type="presParOf" srcId="{EA3FE16E-A14B-4446-9E67-D95D0F4DE98A}" destId="{725BAE7D-7A29-465C-ACC0-59DFC69ECB7C}" srcOrd="3" destOrd="0" presId="urn:microsoft.com/office/officeart/2005/8/layout/orgChart1"/>
    <dgm:cxn modelId="{DFA93F90-3387-4C07-B33C-B41E8E54C86C}" type="presParOf" srcId="{725BAE7D-7A29-465C-ACC0-59DFC69ECB7C}" destId="{CFB47C95-DA88-4D7D-978E-25CC686E5041}" srcOrd="0" destOrd="0" presId="urn:microsoft.com/office/officeart/2005/8/layout/orgChart1"/>
    <dgm:cxn modelId="{39F6D8CC-96F7-46E7-BAFE-77EAEF2366F9}" type="presParOf" srcId="{CFB47C95-DA88-4D7D-978E-25CC686E5041}" destId="{FEFFE491-5935-48E1-A354-22FDBAC411E5}" srcOrd="0" destOrd="0" presId="urn:microsoft.com/office/officeart/2005/8/layout/orgChart1"/>
    <dgm:cxn modelId="{D5DA8C71-3473-4740-B1A2-238708575DA7}" type="presParOf" srcId="{CFB47C95-DA88-4D7D-978E-25CC686E5041}" destId="{962F9FFB-3A7C-40E2-9848-A6B560AEFD99}" srcOrd="1" destOrd="0" presId="urn:microsoft.com/office/officeart/2005/8/layout/orgChart1"/>
    <dgm:cxn modelId="{3901C6A6-2ECC-46E3-8D2D-9E7CD0DB4C7A}" type="presParOf" srcId="{725BAE7D-7A29-465C-ACC0-59DFC69ECB7C}" destId="{81D014E6-2510-4A57-8B08-C570D11348D5}" srcOrd="1" destOrd="0" presId="urn:microsoft.com/office/officeart/2005/8/layout/orgChart1"/>
    <dgm:cxn modelId="{B2C7BAB7-6692-43C4-B3A4-BC573C8076BF}" type="presParOf" srcId="{725BAE7D-7A29-465C-ACC0-59DFC69ECB7C}" destId="{65485E75-38E4-49AD-802A-031FDB50BDFB}" srcOrd="2" destOrd="0" presId="urn:microsoft.com/office/officeart/2005/8/layout/orgChart1"/>
    <dgm:cxn modelId="{76BF68C6-1A3E-4D29-A1CD-D056CD168B1F}" type="presParOf" srcId="{65485E75-38E4-49AD-802A-031FDB50BDFB}" destId="{E3BEC8FB-8AFA-4A17-9CC1-F5BEE4178309}" srcOrd="0" destOrd="0" presId="urn:microsoft.com/office/officeart/2005/8/layout/orgChart1"/>
    <dgm:cxn modelId="{8D8B7A75-AEAB-4484-9C2C-150E2CD34CE4}" type="presParOf" srcId="{65485E75-38E4-49AD-802A-031FDB50BDFB}" destId="{70180FD7-F124-4463-8CC2-41709A173017}" srcOrd="1" destOrd="0" presId="urn:microsoft.com/office/officeart/2005/8/layout/orgChart1"/>
    <dgm:cxn modelId="{0A431AA6-1753-4E99-BC82-C6F9C9AB5A20}" type="presParOf" srcId="{70180FD7-F124-4463-8CC2-41709A173017}" destId="{B35C3F01-1835-4055-84BF-7598AC0189A5}" srcOrd="0" destOrd="0" presId="urn:microsoft.com/office/officeart/2005/8/layout/orgChart1"/>
    <dgm:cxn modelId="{73454EB5-7EBA-44ED-8080-9B45CF3084C0}" type="presParOf" srcId="{B35C3F01-1835-4055-84BF-7598AC0189A5}" destId="{D88D3A64-0E81-46B2-8E60-759D12544B51}" srcOrd="0" destOrd="0" presId="urn:microsoft.com/office/officeart/2005/8/layout/orgChart1"/>
    <dgm:cxn modelId="{76878FA2-6F30-4A60-877A-7FA907765CED}" type="presParOf" srcId="{B35C3F01-1835-4055-84BF-7598AC0189A5}" destId="{4FA72922-F8B3-447F-8C21-6B496DA04435}" srcOrd="1" destOrd="0" presId="urn:microsoft.com/office/officeart/2005/8/layout/orgChart1"/>
    <dgm:cxn modelId="{A0260DF8-7392-408D-A0D7-666BABCAE0A6}" type="presParOf" srcId="{70180FD7-F124-4463-8CC2-41709A173017}" destId="{D5676157-9C91-4AB7-87FB-6D2E913A26DF}" srcOrd="1" destOrd="0" presId="urn:microsoft.com/office/officeart/2005/8/layout/orgChart1"/>
    <dgm:cxn modelId="{E441F76D-5776-4B5B-A8E8-90624FDADA5D}" type="presParOf" srcId="{70180FD7-F124-4463-8CC2-41709A173017}" destId="{60B299FB-7610-44E9-B300-824950F2B6EF}" srcOrd="2" destOrd="0" presId="urn:microsoft.com/office/officeart/2005/8/layout/orgChart1"/>
    <dgm:cxn modelId="{3B85B4C9-A6F4-4EA0-B788-604F2C388185}" type="presParOf" srcId="{65485E75-38E4-49AD-802A-031FDB50BDFB}" destId="{D90F5183-2E6B-4DD7-9AFB-A47DF39BFF65}" srcOrd="2" destOrd="0" presId="urn:microsoft.com/office/officeart/2005/8/layout/orgChart1"/>
    <dgm:cxn modelId="{BE5A1D51-194B-4B43-9EF3-EC8894AFD665}" type="presParOf" srcId="{65485E75-38E4-49AD-802A-031FDB50BDFB}" destId="{324A5AA1-4AFB-4EA4-839D-3B8C4058F6EE}" srcOrd="3" destOrd="0" presId="urn:microsoft.com/office/officeart/2005/8/layout/orgChart1"/>
    <dgm:cxn modelId="{1ABCA4D0-69D7-4A75-B291-01AB85B8421C}" type="presParOf" srcId="{324A5AA1-4AFB-4EA4-839D-3B8C4058F6EE}" destId="{A6971E4C-C9E1-47D3-88AC-B5FF01A9E447}" srcOrd="0" destOrd="0" presId="urn:microsoft.com/office/officeart/2005/8/layout/orgChart1"/>
    <dgm:cxn modelId="{EF153D64-9840-4D70-82DB-A887EDA4895F}" type="presParOf" srcId="{A6971E4C-C9E1-47D3-88AC-B5FF01A9E447}" destId="{74329616-048B-4BC2-AF6A-4301C76ED90E}" srcOrd="0" destOrd="0" presId="urn:microsoft.com/office/officeart/2005/8/layout/orgChart1"/>
    <dgm:cxn modelId="{59B60D02-B836-4B75-9421-4BC91213C796}" type="presParOf" srcId="{A6971E4C-C9E1-47D3-88AC-B5FF01A9E447}" destId="{1E9ED92B-97E6-4670-A12E-269DF1229571}" srcOrd="1" destOrd="0" presId="urn:microsoft.com/office/officeart/2005/8/layout/orgChart1"/>
    <dgm:cxn modelId="{F4D2AFDA-6358-44C9-8A71-F2269107D06B}" type="presParOf" srcId="{324A5AA1-4AFB-4EA4-839D-3B8C4058F6EE}" destId="{9A970934-742B-4C08-8AD4-8B0B68E08FF9}" srcOrd="1" destOrd="0" presId="urn:microsoft.com/office/officeart/2005/8/layout/orgChart1"/>
    <dgm:cxn modelId="{40E19DF0-8E6C-45E1-918B-1FF72E6D7584}" type="presParOf" srcId="{324A5AA1-4AFB-4EA4-839D-3B8C4058F6EE}" destId="{01932B0D-6762-4376-BCDA-69BA9A3F6A43}" srcOrd="2" destOrd="0" presId="urn:microsoft.com/office/officeart/2005/8/layout/orgChart1"/>
    <dgm:cxn modelId="{C8A98E24-BB92-45B0-8FB5-AC8E350C1BEE}" type="presParOf" srcId="{C9371C64-6690-4525-8DF1-5526EEB1F1F1}" destId="{1BF5A3FC-D9E4-4510-9DDF-6E417DE96404}" srcOrd="2" destOrd="0" presId="urn:microsoft.com/office/officeart/2005/8/layout/orgChart1"/>
    <dgm:cxn modelId="{2DAAF7D5-BB8A-430C-8594-9740E7B4C06F}" type="presParOf" srcId="{33C132D7-D40D-4314-A506-723A7DFB39EE}" destId="{5CE023C9-5993-4792-BB69-4F5F5DDC268F}" srcOrd="2" destOrd="0" presId="urn:microsoft.com/office/officeart/2005/8/layout/orgChart1"/>
    <dgm:cxn modelId="{3AEE4692-F3A7-4709-A302-85C1D223F2DB}" type="presParOf" srcId="{76FC9080-E319-46C0-AED2-7E4EE14B1FE9}" destId="{1ABD5C39-1F89-492A-AA21-360E39EDF188}" srcOrd="6" destOrd="0" presId="urn:microsoft.com/office/officeart/2005/8/layout/orgChart1"/>
    <dgm:cxn modelId="{192A445A-B803-484B-9C66-0AB840BFAD2B}" type="presParOf" srcId="{76FC9080-E319-46C0-AED2-7E4EE14B1FE9}" destId="{536A1FBC-64A0-43F0-A8A4-9E34443077FC}" srcOrd="7" destOrd="0" presId="urn:microsoft.com/office/officeart/2005/8/layout/orgChart1"/>
    <dgm:cxn modelId="{219002D4-7E8C-4028-85D9-DD9F79D79667}" type="presParOf" srcId="{536A1FBC-64A0-43F0-A8A4-9E34443077FC}" destId="{E1211A1A-D21B-4245-A826-4BF6CCEB50DF}" srcOrd="0" destOrd="0" presId="urn:microsoft.com/office/officeart/2005/8/layout/orgChart1"/>
    <dgm:cxn modelId="{FED86FAF-7D8E-4F6F-986C-70A08FC39D11}" type="presParOf" srcId="{E1211A1A-D21B-4245-A826-4BF6CCEB50DF}" destId="{D3B5F7FF-7923-4D52-AB33-49476C867A49}" srcOrd="0" destOrd="0" presId="urn:microsoft.com/office/officeart/2005/8/layout/orgChart1"/>
    <dgm:cxn modelId="{0D939E9A-7880-4F5B-ABCA-E8739A4B2992}" type="presParOf" srcId="{E1211A1A-D21B-4245-A826-4BF6CCEB50DF}" destId="{F2D85DBE-CE6F-4D62-B04C-26AF6CDC033E}" srcOrd="1" destOrd="0" presId="urn:microsoft.com/office/officeart/2005/8/layout/orgChart1"/>
    <dgm:cxn modelId="{A5FEAD90-1BF9-4EE8-A67C-84754D4BBE28}" type="presParOf" srcId="{536A1FBC-64A0-43F0-A8A4-9E34443077FC}" destId="{FAA9939C-E9B5-4657-9A1D-0AC05208614B}" srcOrd="1" destOrd="0" presId="urn:microsoft.com/office/officeart/2005/8/layout/orgChart1"/>
    <dgm:cxn modelId="{28741F3C-168D-4861-8BBB-ACA66F320FAC}" type="presParOf" srcId="{536A1FBC-64A0-43F0-A8A4-9E34443077FC}" destId="{CEEE38DD-8933-4F49-B490-4D934CA24634}" srcOrd="2" destOrd="0" presId="urn:microsoft.com/office/officeart/2005/8/layout/orgChart1"/>
    <dgm:cxn modelId="{E3A75F73-C7B0-4E43-B7B5-0D77858C5A81}" type="presParOf" srcId="{D7B04763-0A88-4F5C-A325-5FE8A42352C8}" destId="{3CAD35B3-2412-4017-B1B0-B033105AC3B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DE09E7-F9CE-4EA4-B5DF-5E9149DB567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44F41928-83E5-4522-BB6D-441FC6683B46}">
      <dgm:prSet phldrT="[Text]" custT="1"/>
      <dgm:spPr>
        <a:solidFill>
          <a:srgbClr val="000000"/>
        </a:solidFill>
      </dgm:spPr>
      <dgm:t>
        <a:bodyPr/>
        <a:lstStyle/>
        <a:p>
          <a:r>
            <a:rPr lang="en-US" sz="1400" dirty="0" smtClean="0"/>
            <a:t>Federal On Scene Coordinator</a:t>
          </a:r>
          <a:endParaRPr lang="en-US" sz="1400" dirty="0"/>
        </a:p>
      </dgm:t>
    </dgm:pt>
    <dgm:pt modelId="{EE94299E-B472-457B-9A5B-6A57834EA8BF}" type="parTrans" cxnId="{E8AB0EDF-4002-49F0-BE00-8AD973931774}">
      <dgm:prSet/>
      <dgm:spPr/>
      <dgm:t>
        <a:bodyPr/>
        <a:lstStyle/>
        <a:p>
          <a:endParaRPr lang="en-US"/>
        </a:p>
      </dgm:t>
    </dgm:pt>
    <dgm:pt modelId="{9F097080-2DC8-4A2F-A3F4-671F01C8C6BD}" type="sibTrans" cxnId="{E8AB0EDF-4002-49F0-BE00-8AD973931774}">
      <dgm:prSet/>
      <dgm:spPr>
        <a:ln>
          <a:solidFill>
            <a:srgbClr val="000000"/>
          </a:solidFill>
        </a:ln>
      </dgm:spPr>
      <dgm:t>
        <a:bodyPr/>
        <a:lstStyle/>
        <a:p>
          <a:endParaRPr lang="en-US" dirty="0"/>
        </a:p>
      </dgm:t>
    </dgm:pt>
    <dgm:pt modelId="{070CC80E-FC92-425D-A3B7-C929B2E07AE4}">
      <dgm:prSet phldrT="[Text]" custT="1"/>
      <dgm:spPr>
        <a:solidFill>
          <a:srgbClr val="000000"/>
        </a:solidFill>
      </dgm:spPr>
      <dgm:t>
        <a:bodyPr/>
        <a:lstStyle/>
        <a:p>
          <a:r>
            <a:rPr lang="en-US" sz="1400" dirty="0" smtClean="0"/>
            <a:t>Search &amp; Rescue Mission Coordinator</a:t>
          </a:r>
          <a:endParaRPr lang="en-US" sz="1400" dirty="0"/>
        </a:p>
      </dgm:t>
    </dgm:pt>
    <dgm:pt modelId="{0160E123-0B2F-4A78-99AA-D5C37652BBD6}" type="parTrans" cxnId="{3494D3F0-C085-47C1-9B9C-20F83870E065}">
      <dgm:prSet/>
      <dgm:spPr/>
      <dgm:t>
        <a:bodyPr/>
        <a:lstStyle/>
        <a:p>
          <a:endParaRPr lang="en-US"/>
        </a:p>
      </dgm:t>
    </dgm:pt>
    <dgm:pt modelId="{87FA92CE-09A3-4FB4-B915-169F82F65791}" type="sibTrans" cxnId="{3494D3F0-C085-47C1-9B9C-20F83870E065}">
      <dgm:prSet/>
      <dgm:spPr>
        <a:ln>
          <a:solidFill>
            <a:srgbClr val="000000"/>
          </a:solidFill>
        </a:ln>
      </dgm:spPr>
      <dgm:t>
        <a:bodyPr/>
        <a:lstStyle/>
        <a:p>
          <a:endParaRPr lang="en-US" dirty="0"/>
        </a:p>
      </dgm:t>
    </dgm:pt>
    <dgm:pt modelId="{8DD3BA9B-6D16-4EC2-B4CF-EAAD43BB19A7}">
      <dgm:prSet phldrT="[Text]" custT="1"/>
      <dgm:spPr>
        <a:solidFill>
          <a:srgbClr val="000000"/>
        </a:solidFill>
      </dgm:spPr>
      <dgm:t>
        <a:bodyPr/>
        <a:lstStyle/>
        <a:p>
          <a:r>
            <a:rPr lang="en-US" sz="1400" dirty="0" smtClean="0"/>
            <a:t>Captain of the Port</a:t>
          </a:r>
          <a:endParaRPr lang="en-US" sz="1400" dirty="0"/>
        </a:p>
      </dgm:t>
    </dgm:pt>
    <dgm:pt modelId="{59B0B7A2-AB4F-4BA5-883E-686E88B51689}" type="parTrans" cxnId="{8F106875-477B-4772-9970-7EEA33D7F463}">
      <dgm:prSet/>
      <dgm:spPr/>
      <dgm:t>
        <a:bodyPr/>
        <a:lstStyle/>
        <a:p>
          <a:endParaRPr lang="en-US"/>
        </a:p>
      </dgm:t>
    </dgm:pt>
    <dgm:pt modelId="{94B06965-0D4C-4CFD-B62D-37A7A4B8202E}" type="sibTrans" cxnId="{8F106875-477B-4772-9970-7EEA33D7F463}">
      <dgm:prSet/>
      <dgm:spPr>
        <a:ln>
          <a:solidFill>
            <a:srgbClr val="000000"/>
          </a:solidFill>
        </a:ln>
      </dgm:spPr>
      <dgm:t>
        <a:bodyPr/>
        <a:lstStyle/>
        <a:p>
          <a:endParaRPr lang="en-US" dirty="0"/>
        </a:p>
      </dgm:t>
    </dgm:pt>
    <dgm:pt modelId="{BEB09789-48BA-4E92-B25B-D64F0F6BEFB0}">
      <dgm:prSet phldrT="[Text]" custT="1"/>
      <dgm:spPr>
        <a:solidFill>
          <a:srgbClr val="000000"/>
        </a:solidFill>
      </dgm:spPr>
      <dgm:t>
        <a:bodyPr/>
        <a:lstStyle/>
        <a:p>
          <a:r>
            <a:rPr lang="en-US" sz="1400" dirty="0" smtClean="0"/>
            <a:t>Federal Maritime Security Coordinator</a:t>
          </a:r>
          <a:endParaRPr lang="en-US" sz="1400" dirty="0"/>
        </a:p>
      </dgm:t>
    </dgm:pt>
    <dgm:pt modelId="{6A9D7296-8E1C-4D44-9BE4-8A59B815F4A0}" type="parTrans" cxnId="{ACBEA2B5-78B5-468E-84A5-0DD47E726EDF}">
      <dgm:prSet/>
      <dgm:spPr/>
      <dgm:t>
        <a:bodyPr/>
        <a:lstStyle/>
        <a:p>
          <a:endParaRPr lang="en-US"/>
        </a:p>
      </dgm:t>
    </dgm:pt>
    <dgm:pt modelId="{CAA4FD63-2E32-43CE-ACF0-E234B6411D7B}" type="sibTrans" cxnId="{ACBEA2B5-78B5-468E-84A5-0DD47E726EDF}">
      <dgm:prSet/>
      <dgm:spPr>
        <a:ln>
          <a:solidFill>
            <a:srgbClr val="000000"/>
          </a:solidFill>
        </a:ln>
      </dgm:spPr>
      <dgm:t>
        <a:bodyPr/>
        <a:lstStyle/>
        <a:p>
          <a:endParaRPr lang="en-US" dirty="0"/>
        </a:p>
      </dgm:t>
    </dgm:pt>
    <dgm:pt modelId="{EBBC6394-EE7C-426E-A70D-44CA97CA84C1}">
      <dgm:prSet phldrT="[Text]" custT="1"/>
      <dgm:spPr>
        <a:solidFill>
          <a:srgbClr val="000000"/>
        </a:solidFill>
      </dgm:spPr>
      <dgm:t>
        <a:bodyPr/>
        <a:lstStyle/>
        <a:p>
          <a:r>
            <a:rPr lang="en-US" sz="1400" dirty="0" smtClean="0"/>
            <a:t>Officer in Charge of Marine Inspections</a:t>
          </a:r>
          <a:endParaRPr lang="en-US" sz="1400" dirty="0"/>
        </a:p>
      </dgm:t>
    </dgm:pt>
    <dgm:pt modelId="{755F647E-3951-4B3E-9004-FCDA99A4A776}" type="parTrans" cxnId="{0D09CA9E-E620-4709-A6AC-708EC99A598E}">
      <dgm:prSet/>
      <dgm:spPr/>
      <dgm:t>
        <a:bodyPr/>
        <a:lstStyle/>
        <a:p>
          <a:endParaRPr lang="en-US"/>
        </a:p>
      </dgm:t>
    </dgm:pt>
    <dgm:pt modelId="{B0FBA707-0AA2-496F-B9E2-BA565F1D7984}" type="sibTrans" cxnId="{0D09CA9E-E620-4709-A6AC-708EC99A598E}">
      <dgm:prSet/>
      <dgm:spPr>
        <a:ln>
          <a:solidFill>
            <a:srgbClr val="000000"/>
          </a:solidFill>
        </a:ln>
      </dgm:spPr>
      <dgm:t>
        <a:bodyPr/>
        <a:lstStyle/>
        <a:p>
          <a:endParaRPr lang="en-US" dirty="0"/>
        </a:p>
      </dgm:t>
    </dgm:pt>
    <dgm:pt modelId="{8D6B0B45-BC86-4276-A591-99FECE2BE00E}" type="pres">
      <dgm:prSet presAssocID="{E1DE09E7-F9CE-4EA4-B5DF-5E9149DB5676}" presName="cycle" presStyleCnt="0">
        <dgm:presLayoutVars>
          <dgm:dir/>
          <dgm:resizeHandles val="exact"/>
        </dgm:presLayoutVars>
      </dgm:prSet>
      <dgm:spPr/>
      <dgm:t>
        <a:bodyPr/>
        <a:lstStyle/>
        <a:p>
          <a:endParaRPr lang="en-US"/>
        </a:p>
      </dgm:t>
    </dgm:pt>
    <dgm:pt modelId="{F16CA2C3-E5AF-4D17-9EB0-8114580DC3D2}" type="pres">
      <dgm:prSet presAssocID="{44F41928-83E5-4522-BB6D-441FC6683B46}" presName="node" presStyleLbl="node1" presStyleIdx="0" presStyleCnt="5" custScaleX="139130" custScaleY="160743" custRadScaleRad="119504" custRadScaleInc="-3526">
        <dgm:presLayoutVars>
          <dgm:bulletEnabled val="1"/>
        </dgm:presLayoutVars>
      </dgm:prSet>
      <dgm:spPr/>
      <dgm:t>
        <a:bodyPr/>
        <a:lstStyle/>
        <a:p>
          <a:endParaRPr lang="en-US"/>
        </a:p>
      </dgm:t>
    </dgm:pt>
    <dgm:pt modelId="{81EF649D-7B7B-4E27-98CE-22EE58500BBD}" type="pres">
      <dgm:prSet presAssocID="{44F41928-83E5-4522-BB6D-441FC6683B46}" presName="spNode" presStyleCnt="0"/>
      <dgm:spPr/>
    </dgm:pt>
    <dgm:pt modelId="{72A8A75C-AE33-4951-902B-8EA7B43D6C78}" type="pres">
      <dgm:prSet presAssocID="{9F097080-2DC8-4A2F-A3F4-671F01C8C6BD}" presName="sibTrans" presStyleLbl="sibTrans1D1" presStyleIdx="0" presStyleCnt="5"/>
      <dgm:spPr/>
      <dgm:t>
        <a:bodyPr/>
        <a:lstStyle/>
        <a:p>
          <a:endParaRPr lang="en-US"/>
        </a:p>
      </dgm:t>
    </dgm:pt>
    <dgm:pt modelId="{F815B7AD-8BD9-42F4-8462-CB850D629B75}" type="pres">
      <dgm:prSet presAssocID="{070CC80E-FC92-425D-A3B7-C929B2E07AE4}" presName="node" presStyleLbl="node1" presStyleIdx="1" presStyleCnt="5" custScaleX="142704" custScaleY="148542">
        <dgm:presLayoutVars>
          <dgm:bulletEnabled val="1"/>
        </dgm:presLayoutVars>
      </dgm:prSet>
      <dgm:spPr/>
      <dgm:t>
        <a:bodyPr/>
        <a:lstStyle/>
        <a:p>
          <a:endParaRPr lang="en-US"/>
        </a:p>
      </dgm:t>
    </dgm:pt>
    <dgm:pt modelId="{EC9A57CA-2AB8-4211-A35D-95D712265556}" type="pres">
      <dgm:prSet presAssocID="{070CC80E-FC92-425D-A3B7-C929B2E07AE4}" presName="spNode" presStyleCnt="0"/>
      <dgm:spPr/>
    </dgm:pt>
    <dgm:pt modelId="{293E77AE-3250-42D5-BFB7-5A02B6CD300D}" type="pres">
      <dgm:prSet presAssocID="{87FA92CE-09A3-4FB4-B915-169F82F65791}" presName="sibTrans" presStyleLbl="sibTrans1D1" presStyleIdx="1" presStyleCnt="5"/>
      <dgm:spPr/>
      <dgm:t>
        <a:bodyPr/>
        <a:lstStyle/>
        <a:p>
          <a:endParaRPr lang="en-US"/>
        </a:p>
      </dgm:t>
    </dgm:pt>
    <dgm:pt modelId="{F1199687-598F-4A61-A234-8833290A0560}" type="pres">
      <dgm:prSet presAssocID="{8DD3BA9B-6D16-4EC2-B4CF-EAAD43BB19A7}" presName="node" presStyleLbl="node1" presStyleIdx="2" presStyleCnt="5" custScaleX="148725" custScaleY="164489" custRadScaleRad="118318" custRadScaleInc="-45648">
        <dgm:presLayoutVars>
          <dgm:bulletEnabled val="1"/>
        </dgm:presLayoutVars>
      </dgm:prSet>
      <dgm:spPr/>
      <dgm:t>
        <a:bodyPr/>
        <a:lstStyle/>
        <a:p>
          <a:endParaRPr lang="en-US"/>
        </a:p>
      </dgm:t>
    </dgm:pt>
    <dgm:pt modelId="{9EFA8269-E86F-4BD6-8BA6-686873E240E8}" type="pres">
      <dgm:prSet presAssocID="{8DD3BA9B-6D16-4EC2-B4CF-EAAD43BB19A7}" presName="spNode" presStyleCnt="0"/>
      <dgm:spPr/>
    </dgm:pt>
    <dgm:pt modelId="{1D34AACD-E2BE-4D5E-869C-6D45871EB0C7}" type="pres">
      <dgm:prSet presAssocID="{94B06965-0D4C-4CFD-B62D-37A7A4B8202E}" presName="sibTrans" presStyleLbl="sibTrans1D1" presStyleIdx="2" presStyleCnt="5"/>
      <dgm:spPr/>
      <dgm:t>
        <a:bodyPr/>
        <a:lstStyle/>
        <a:p>
          <a:endParaRPr lang="en-US"/>
        </a:p>
      </dgm:t>
    </dgm:pt>
    <dgm:pt modelId="{229DB4BA-4833-46EA-AEC0-21C194E6BFB0}" type="pres">
      <dgm:prSet presAssocID="{BEB09789-48BA-4E92-B25B-D64F0F6BEFB0}" presName="node" presStyleLbl="node1" presStyleIdx="3" presStyleCnt="5" custScaleX="159015" custScaleY="165624" custRadScaleRad="103998" custRadScaleInc="47896">
        <dgm:presLayoutVars>
          <dgm:bulletEnabled val="1"/>
        </dgm:presLayoutVars>
      </dgm:prSet>
      <dgm:spPr/>
      <dgm:t>
        <a:bodyPr/>
        <a:lstStyle/>
        <a:p>
          <a:endParaRPr lang="en-US"/>
        </a:p>
      </dgm:t>
    </dgm:pt>
    <dgm:pt modelId="{89DF064C-F604-4C92-8EC0-DCEBCC46264B}" type="pres">
      <dgm:prSet presAssocID="{BEB09789-48BA-4E92-B25B-D64F0F6BEFB0}" presName="spNode" presStyleCnt="0"/>
      <dgm:spPr/>
    </dgm:pt>
    <dgm:pt modelId="{89A8A9A9-0E46-4D7F-B6CE-4DE4976693F5}" type="pres">
      <dgm:prSet presAssocID="{CAA4FD63-2E32-43CE-ACF0-E234B6411D7B}" presName="sibTrans" presStyleLbl="sibTrans1D1" presStyleIdx="3" presStyleCnt="5"/>
      <dgm:spPr/>
      <dgm:t>
        <a:bodyPr/>
        <a:lstStyle/>
        <a:p>
          <a:endParaRPr lang="en-US"/>
        </a:p>
      </dgm:t>
    </dgm:pt>
    <dgm:pt modelId="{092268C6-CE15-4599-892D-AC25A604D27C}" type="pres">
      <dgm:prSet presAssocID="{EBBC6394-EE7C-426E-A70D-44CA97CA84C1}" presName="node" presStyleLbl="node1" presStyleIdx="4" presStyleCnt="5" custScaleX="164830" custScaleY="162807" custRadScaleRad="101537" custRadScaleInc="8402">
        <dgm:presLayoutVars>
          <dgm:bulletEnabled val="1"/>
        </dgm:presLayoutVars>
      </dgm:prSet>
      <dgm:spPr/>
      <dgm:t>
        <a:bodyPr/>
        <a:lstStyle/>
        <a:p>
          <a:endParaRPr lang="en-US"/>
        </a:p>
      </dgm:t>
    </dgm:pt>
    <dgm:pt modelId="{896970BE-CA23-4D95-825B-411D670BB377}" type="pres">
      <dgm:prSet presAssocID="{EBBC6394-EE7C-426E-A70D-44CA97CA84C1}" presName="spNode" presStyleCnt="0"/>
      <dgm:spPr/>
    </dgm:pt>
    <dgm:pt modelId="{733AEF60-27EE-4B5E-A9B9-DCC561477CBD}" type="pres">
      <dgm:prSet presAssocID="{B0FBA707-0AA2-496F-B9E2-BA565F1D7984}" presName="sibTrans" presStyleLbl="sibTrans1D1" presStyleIdx="4" presStyleCnt="5"/>
      <dgm:spPr/>
      <dgm:t>
        <a:bodyPr/>
        <a:lstStyle/>
        <a:p>
          <a:endParaRPr lang="en-US"/>
        </a:p>
      </dgm:t>
    </dgm:pt>
  </dgm:ptLst>
  <dgm:cxnLst>
    <dgm:cxn modelId="{8F106875-477B-4772-9970-7EEA33D7F463}" srcId="{E1DE09E7-F9CE-4EA4-B5DF-5E9149DB5676}" destId="{8DD3BA9B-6D16-4EC2-B4CF-EAAD43BB19A7}" srcOrd="2" destOrd="0" parTransId="{59B0B7A2-AB4F-4BA5-883E-686E88B51689}" sibTransId="{94B06965-0D4C-4CFD-B62D-37A7A4B8202E}"/>
    <dgm:cxn modelId="{0D09CA9E-E620-4709-A6AC-708EC99A598E}" srcId="{E1DE09E7-F9CE-4EA4-B5DF-5E9149DB5676}" destId="{EBBC6394-EE7C-426E-A70D-44CA97CA84C1}" srcOrd="4" destOrd="0" parTransId="{755F647E-3951-4B3E-9004-FCDA99A4A776}" sibTransId="{B0FBA707-0AA2-496F-B9E2-BA565F1D7984}"/>
    <dgm:cxn modelId="{AE9B30E2-1F37-4D82-BFB4-FAF370992C8A}" type="presOf" srcId="{8DD3BA9B-6D16-4EC2-B4CF-EAAD43BB19A7}" destId="{F1199687-598F-4A61-A234-8833290A0560}" srcOrd="0" destOrd="0" presId="urn:microsoft.com/office/officeart/2005/8/layout/cycle6"/>
    <dgm:cxn modelId="{F649DB9A-BFCF-4DCE-844D-8A5C68EE62E5}" type="presOf" srcId="{9F097080-2DC8-4A2F-A3F4-671F01C8C6BD}" destId="{72A8A75C-AE33-4951-902B-8EA7B43D6C78}" srcOrd="0" destOrd="0" presId="urn:microsoft.com/office/officeart/2005/8/layout/cycle6"/>
    <dgm:cxn modelId="{893B20D2-5F88-49A7-BCED-119E1CBEC6CA}" type="presOf" srcId="{CAA4FD63-2E32-43CE-ACF0-E234B6411D7B}" destId="{89A8A9A9-0E46-4D7F-B6CE-4DE4976693F5}" srcOrd="0" destOrd="0" presId="urn:microsoft.com/office/officeart/2005/8/layout/cycle6"/>
    <dgm:cxn modelId="{9552F41A-B910-46F9-87C5-8893E72EF170}" type="presOf" srcId="{B0FBA707-0AA2-496F-B9E2-BA565F1D7984}" destId="{733AEF60-27EE-4B5E-A9B9-DCC561477CBD}" srcOrd="0" destOrd="0" presId="urn:microsoft.com/office/officeart/2005/8/layout/cycle6"/>
    <dgm:cxn modelId="{CD537989-5021-46D4-9B19-100BE9346A12}" type="presOf" srcId="{BEB09789-48BA-4E92-B25B-D64F0F6BEFB0}" destId="{229DB4BA-4833-46EA-AEC0-21C194E6BFB0}" srcOrd="0" destOrd="0" presId="urn:microsoft.com/office/officeart/2005/8/layout/cycle6"/>
    <dgm:cxn modelId="{ACBEA2B5-78B5-468E-84A5-0DD47E726EDF}" srcId="{E1DE09E7-F9CE-4EA4-B5DF-5E9149DB5676}" destId="{BEB09789-48BA-4E92-B25B-D64F0F6BEFB0}" srcOrd="3" destOrd="0" parTransId="{6A9D7296-8E1C-4D44-9BE4-8A59B815F4A0}" sibTransId="{CAA4FD63-2E32-43CE-ACF0-E234B6411D7B}"/>
    <dgm:cxn modelId="{E8AB0EDF-4002-49F0-BE00-8AD973931774}" srcId="{E1DE09E7-F9CE-4EA4-B5DF-5E9149DB5676}" destId="{44F41928-83E5-4522-BB6D-441FC6683B46}" srcOrd="0" destOrd="0" parTransId="{EE94299E-B472-457B-9A5B-6A57834EA8BF}" sibTransId="{9F097080-2DC8-4A2F-A3F4-671F01C8C6BD}"/>
    <dgm:cxn modelId="{3494D3F0-C085-47C1-9B9C-20F83870E065}" srcId="{E1DE09E7-F9CE-4EA4-B5DF-5E9149DB5676}" destId="{070CC80E-FC92-425D-A3B7-C929B2E07AE4}" srcOrd="1" destOrd="0" parTransId="{0160E123-0B2F-4A78-99AA-D5C37652BBD6}" sibTransId="{87FA92CE-09A3-4FB4-B915-169F82F65791}"/>
    <dgm:cxn modelId="{7D53250F-56B1-4116-9738-F4F7894FBF92}" type="presOf" srcId="{44F41928-83E5-4522-BB6D-441FC6683B46}" destId="{F16CA2C3-E5AF-4D17-9EB0-8114580DC3D2}" srcOrd="0" destOrd="0" presId="urn:microsoft.com/office/officeart/2005/8/layout/cycle6"/>
    <dgm:cxn modelId="{C459EF72-C950-4A88-9325-BA170DF79B37}" type="presOf" srcId="{87FA92CE-09A3-4FB4-B915-169F82F65791}" destId="{293E77AE-3250-42D5-BFB7-5A02B6CD300D}" srcOrd="0" destOrd="0" presId="urn:microsoft.com/office/officeart/2005/8/layout/cycle6"/>
    <dgm:cxn modelId="{0F3A64CC-61B9-415E-9E8B-A8EB732BAF6C}" type="presOf" srcId="{070CC80E-FC92-425D-A3B7-C929B2E07AE4}" destId="{F815B7AD-8BD9-42F4-8462-CB850D629B75}" srcOrd="0" destOrd="0" presId="urn:microsoft.com/office/officeart/2005/8/layout/cycle6"/>
    <dgm:cxn modelId="{8867E1E5-D8AD-4612-8DD3-56BD27A2DDFF}" type="presOf" srcId="{94B06965-0D4C-4CFD-B62D-37A7A4B8202E}" destId="{1D34AACD-E2BE-4D5E-869C-6D45871EB0C7}" srcOrd="0" destOrd="0" presId="urn:microsoft.com/office/officeart/2005/8/layout/cycle6"/>
    <dgm:cxn modelId="{4E47B5D0-0830-4787-8DF6-4D8044454295}" type="presOf" srcId="{E1DE09E7-F9CE-4EA4-B5DF-5E9149DB5676}" destId="{8D6B0B45-BC86-4276-A591-99FECE2BE00E}" srcOrd="0" destOrd="0" presId="urn:microsoft.com/office/officeart/2005/8/layout/cycle6"/>
    <dgm:cxn modelId="{F50F4807-0F0C-4DDC-9059-2B00F5B9DFFE}" type="presOf" srcId="{EBBC6394-EE7C-426E-A70D-44CA97CA84C1}" destId="{092268C6-CE15-4599-892D-AC25A604D27C}" srcOrd="0" destOrd="0" presId="urn:microsoft.com/office/officeart/2005/8/layout/cycle6"/>
    <dgm:cxn modelId="{25B4F793-9020-4151-82D0-53DDA4934F23}" type="presParOf" srcId="{8D6B0B45-BC86-4276-A591-99FECE2BE00E}" destId="{F16CA2C3-E5AF-4D17-9EB0-8114580DC3D2}" srcOrd="0" destOrd="0" presId="urn:microsoft.com/office/officeart/2005/8/layout/cycle6"/>
    <dgm:cxn modelId="{7C2374CD-1A6D-4410-A834-3DECAE189510}" type="presParOf" srcId="{8D6B0B45-BC86-4276-A591-99FECE2BE00E}" destId="{81EF649D-7B7B-4E27-98CE-22EE58500BBD}" srcOrd="1" destOrd="0" presId="urn:microsoft.com/office/officeart/2005/8/layout/cycle6"/>
    <dgm:cxn modelId="{C9411987-871D-441A-B4EE-76D6FE28E915}" type="presParOf" srcId="{8D6B0B45-BC86-4276-A591-99FECE2BE00E}" destId="{72A8A75C-AE33-4951-902B-8EA7B43D6C78}" srcOrd="2" destOrd="0" presId="urn:microsoft.com/office/officeart/2005/8/layout/cycle6"/>
    <dgm:cxn modelId="{6E2D3B7C-82CD-47AB-AF40-A03135A35153}" type="presParOf" srcId="{8D6B0B45-BC86-4276-A591-99FECE2BE00E}" destId="{F815B7AD-8BD9-42F4-8462-CB850D629B75}" srcOrd="3" destOrd="0" presId="urn:microsoft.com/office/officeart/2005/8/layout/cycle6"/>
    <dgm:cxn modelId="{C1E7A827-2583-446C-B135-04BD64581E5F}" type="presParOf" srcId="{8D6B0B45-BC86-4276-A591-99FECE2BE00E}" destId="{EC9A57CA-2AB8-4211-A35D-95D712265556}" srcOrd="4" destOrd="0" presId="urn:microsoft.com/office/officeart/2005/8/layout/cycle6"/>
    <dgm:cxn modelId="{27AA6584-DD14-4861-93F2-821B525F9F20}" type="presParOf" srcId="{8D6B0B45-BC86-4276-A591-99FECE2BE00E}" destId="{293E77AE-3250-42D5-BFB7-5A02B6CD300D}" srcOrd="5" destOrd="0" presId="urn:microsoft.com/office/officeart/2005/8/layout/cycle6"/>
    <dgm:cxn modelId="{5CD9D16A-D248-43D3-BF6F-75B24653D182}" type="presParOf" srcId="{8D6B0B45-BC86-4276-A591-99FECE2BE00E}" destId="{F1199687-598F-4A61-A234-8833290A0560}" srcOrd="6" destOrd="0" presId="urn:microsoft.com/office/officeart/2005/8/layout/cycle6"/>
    <dgm:cxn modelId="{C6E282C6-F95B-46E9-8C77-FDCB4C9BF9CD}" type="presParOf" srcId="{8D6B0B45-BC86-4276-A591-99FECE2BE00E}" destId="{9EFA8269-E86F-4BD6-8BA6-686873E240E8}" srcOrd="7" destOrd="0" presId="urn:microsoft.com/office/officeart/2005/8/layout/cycle6"/>
    <dgm:cxn modelId="{62546F61-3F23-48C2-98CC-2E7C5D26C303}" type="presParOf" srcId="{8D6B0B45-BC86-4276-A591-99FECE2BE00E}" destId="{1D34AACD-E2BE-4D5E-869C-6D45871EB0C7}" srcOrd="8" destOrd="0" presId="urn:microsoft.com/office/officeart/2005/8/layout/cycle6"/>
    <dgm:cxn modelId="{88F099D6-5B48-4AF2-87E0-958A894BAC5C}" type="presParOf" srcId="{8D6B0B45-BC86-4276-A591-99FECE2BE00E}" destId="{229DB4BA-4833-46EA-AEC0-21C194E6BFB0}" srcOrd="9" destOrd="0" presId="urn:microsoft.com/office/officeart/2005/8/layout/cycle6"/>
    <dgm:cxn modelId="{E8F731C5-1258-4632-8F99-8B0CA498A413}" type="presParOf" srcId="{8D6B0B45-BC86-4276-A591-99FECE2BE00E}" destId="{89DF064C-F604-4C92-8EC0-DCEBCC46264B}" srcOrd="10" destOrd="0" presId="urn:microsoft.com/office/officeart/2005/8/layout/cycle6"/>
    <dgm:cxn modelId="{6772FD86-3FCB-4B90-BEAE-1BF02CD51A29}" type="presParOf" srcId="{8D6B0B45-BC86-4276-A591-99FECE2BE00E}" destId="{89A8A9A9-0E46-4D7F-B6CE-4DE4976693F5}" srcOrd="11" destOrd="0" presId="urn:microsoft.com/office/officeart/2005/8/layout/cycle6"/>
    <dgm:cxn modelId="{AF986AED-0CBF-40FB-B9E1-6B9A9156060E}" type="presParOf" srcId="{8D6B0B45-BC86-4276-A591-99FECE2BE00E}" destId="{092268C6-CE15-4599-892D-AC25A604D27C}" srcOrd="12" destOrd="0" presId="urn:microsoft.com/office/officeart/2005/8/layout/cycle6"/>
    <dgm:cxn modelId="{329BE759-2A86-442A-9C92-90424E25D807}" type="presParOf" srcId="{8D6B0B45-BC86-4276-A591-99FECE2BE00E}" destId="{896970BE-CA23-4D95-825B-411D670BB377}" srcOrd="13" destOrd="0" presId="urn:microsoft.com/office/officeart/2005/8/layout/cycle6"/>
    <dgm:cxn modelId="{1E84E53E-3462-4C2F-9233-B005E0A38CFC}" type="presParOf" srcId="{8D6B0B45-BC86-4276-A591-99FECE2BE00E}" destId="{733AEF60-27EE-4B5E-A9B9-DCC561477CBD}" srcOrd="14" destOrd="0" presId="urn:microsoft.com/office/officeart/2005/8/layout/cycle6"/>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BD5C39-1F89-492A-AA21-360E39EDF188}">
      <dsp:nvSpPr>
        <dsp:cNvPr id="0" name=""/>
        <dsp:cNvSpPr/>
      </dsp:nvSpPr>
      <dsp:spPr>
        <a:xfrm>
          <a:off x="4187014" y="662735"/>
          <a:ext cx="2715176" cy="278257"/>
        </a:xfrm>
        <a:custGeom>
          <a:avLst/>
          <a:gdLst/>
          <a:ahLst/>
          <a:cxnLst/>
          <a:rect l="0" t="0" r="0" b="0"/>
          <a:pathLst>
            <a:path>
              <a:moveTo>
                <a:pt x="0" y="0"/>
              </a:moveTo>
              <a:lnTo>
                <a:pt x="0" y="139128"/>
              </a:lnTo>
              <a:lnTo>
                <a:pt x="2715176" y="139128"/>
              </a:lnTo>
              <a:lnTo>
                <a:pt x="2715176" y="27825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F5183-2E6B-4DD7-9AFB-A47DF39BFF65}">
      <dsp:nvSpPr>
        <dsp:cNvPr id="0" name=""/>
        <dsp:cNvSpPr/>
      </dsp:nvSpPr>
      <dsp:spPr>
        <a:xfrm>
          <a:off x="6412637" y="3604632"/>
          <a:ext cx="139128" cy="609516"/>
        </a:xfrm>
        <a:custGeom>
          <a:avLst/>
          <a:gdLst/>
          <a:ahLst/>
          <a:cxnLst/>
          <a:rect l="0" t="0" r="0" b="0"/>
          <a:pathLst>
            <a:path>
              <a:moveTo>
                <a:pt x="0" y="0"/>
              </a:moveTo>
              <a:lnTo>
                <a:pt x="0" y="609516"/>
              </a:lnTo>
              <a:lnTo>
                <a:pt x="139128" y="60951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BEC8FB-8AFA-4A17-9CC1-F5BEE4178309}">
      <dsp:nvSpPr>
        <dsp:cNvPr id="0" name=""/>
        <dsp:cNvSpPr/>
      </dsp:nvSpPr>
      <dsp:spPr>
        <a:xfrm>
          <a:off x="6273508" y="3604632"/>
          <a:ext cx="139128" cy="609516"/>
        </a:xfrm>
        <a:custGeom>
          <a:avLst/>
          <a:gdLst/>
          <a:ahLst/>
          <a:cxnLst/>
          <a:rect l="0" t="0" r="0" b="0"/>
          <a:pathLst>
            <a:path>
              <a:moveTo>
                <a:pt x="139128" y="0"/>
              </a:moveTo>
              <a:lnTo>
                <a:pt x="139128" y="609516"/>
              </a:lnTo>
              <a:lnTo>
                <a:pt x="0" y="60951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A1C03-7BFE-4456-8BC5-0EF930A9229F}">
      <dsp:nvSpPr>
        <dsp:cNvPr id="0" name=""/>
        <dsp:cNvSpPr/>
      </dsp:nvSpPr>
      <dsp:spPr>
        <a:xfrm>
          <a:off x="4809344" y="2663856"/>
          <a:ext cx="1603292" cy="278257"/>
        </a:xfrm>
        <a:custGeom>
          <a:avLst/>
          <a:gdLst/>
          <a:ahLst/>
          <a:cxnLst/>
          <a:rect l="0" t="0" r="0" b="0"/>
          <a:pathLst>
            <a:path>
              <a:moveTo>
                <a:pt x="0" y="0"/>
              </a:moveTo>
              <a:lnTo>
                <a:pt x="0" y="139128"/>
              </a:lnTo>
              <a:lnTo>
                <a:pt x="1603292" y="139128"/>
              </a:lnTo>
              <a:lnTo>
                <a:pt x="1603292" y="2782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3BD970-E52C-48F6-8D95-A4A1CA5FC09F}">
      <dsp:nvSpPr>
        <dsp:cNvPr id="0" name=""/>
        <dsp:cNvSpPr/>
      </dsp:nvSpPr>
      <dsp:spPr>
        <a:xfrm>
          <a:off x="3206051" y="3604632"/>
          <a:ext cx="139128" cy="1550291"/>
        </a:xfrm>
        <a:custGeom>
          <a:avLst/>
          <a:gdLst/>
          <a:ahLst/>
          <a:cxnLst/>
          <a:rect l="0" t="0" r="0" b="0"/>
          <a:pathLst>
            <a:path>
              <a:moveTo>
                <a:pt x="0" y="0"/>
              </a:moveTo>
              <a:lnTo>
                <a:pt x="0" y="1550291"/>
              </a:lnTo>
              <a:lnTo>
                <a:pt x="139128" y="155029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1E535-4F95-4ED3-BC3F-E5231FE40D7C}">
      <dsp:nvSpPr>
        <dsp:cNvPr id="0" name=""/>
        <dsp:cNvSpPr/>
      </dsp:nvSpPr>
      <dsp:spPr>
        <a:xfrm>
          <a:off x="3066922" y="3604632"/>
          <a:ext cx="139128" cy="1550291"/>
        </a:xfrm>
        <a:custGeom>
          <a:avLst/>
          <a:gdLst/>
          <a:ahLst/>
          <a:cxnLst/>
          <a:rect l="0" t="0" r="0" b="0"/>
          <a:pathLst>
            <a:path>
              <a:moveTo>
                <a:pt x="139128" y="0"/>
              </a:moveTo>
              <a:lnTo>
                <a:pt x="139128" y="1550291"/>
              </a:lnTo>
              <a:lnTo>
                <a:pt x="0" y="155029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822AE-00B5-45FC-AB71-5C1EFE730610}">
      <dsp:nvSpPr>
        <dsp:cNvPr id="0" name=""/>
        <dsp:cNvSpPr/>
      </dsp:nvSpPr>
      <dsp:spPr>
        <a:xfrm>
          <a:off x="3206051" y="3604632"/>
          <a:ext cx="139128" cy="609516"/>
        </a:xfrm>
        <a:custGeom>
          <a:avLst/>
          <a:gdLst/>
          <a:ahLst/>
          <a:cxnLst/>
          <a:rect l="0" t="0" r="0" b="0"/>
          <a:pathLst>
            <a:path>
              <a:moveTo>
                <a:pt x="0" y="0"/>
              </a:moveTo>
              <a:lnTo>
                <a:pt x="0" y="609516"/>
              </a:lnTo>
              <a:lnTo>
                <a:pt x="139128" y="60951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58AE2B-8AF3-4B2B-BF47-4D1E34656DE3}">
      <dsp:nvSpPr>
        <dsp:cNvPr id="0" name=""/>
        <dsp:cNvSpPr/>
      </dsp:nvSpPr>
      <dsp:spPr>
        <a:xfrm>
          <a:off x="3066922" y="3604632"/>
          <a:ext cx="139128" cy="609516"/>
        </a:xfrm>
        <a:custGeom>
          <a:avLst/>
          <a:gdLst/>
          <a:ahLst/>
          <a:cxnLst/>
          <a:rect l="0" t="0" r="0" b="0"/>
          <a:pathLst>
            <a:path>
              <a:moveTo>
                <a:pt x="139128" y="0"/>
              </a:moveTo>
              <a:lnTo>
                <a:pt x="139128" y="609516"/>
              </a:lnTo>
              <a:lnTo>
                <a:pt x="0" y="60951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329057-F9BB-4F83-B99A-E8317933FF18}">
      <dsp:nvSpPr>
        <dsp:cNvPr id="0" name=""/>
        <dsp:cNvSpPr/>
      </dsp:nvSpPr>
      <dsp:spPr>
        <a:xfrm>
          <a:off x="3206051" y="2663856"/>
          <a:ext cx="1603292" cy="278257"/>
        </a:xfrm>
        <a:custGeom>
          <a:avLst/>
          <a:gdLst/>
          <a:ahLst/>
          <a:cxnLst/>
          <a:rect l="0" t="0" r="0" b="0"/>
          <a:pathLst>
            <a:path>
              <a:moveTo>
                <a:pt x="1603292" y="0"/>
              </a:moveTo>
              <a:lnTo>
                <a:pt x="1603292" y="139128"/>
              </a:lnTo>
              <a:lnTo>
                <a:pt x="0" y="139128"/>
              </a:lnTo>
              <a:lnTo>
                <a:pt x="0" y="2782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D3187-4D94-4062-BAFA-D13C1682F6B9}">
      <dsp:nvSpPr>
        <dsp:cNvPr id="0" name=""/>
        <dsp:cNvSpPr/>
      </dsp:nvSpPr>
      <dsp:spPr>
        <a:xfrm>
          <a:off x="4763624" y="1723081"/>
          <a:ext cx="91440" cy="278257"/>
        </a:xfrm>
        <a:custGeom>
          <a:avLst/>
          <a:gdLst/>
          <a:ahLst/>
          <a:cxnLst/>
          <a:rect l="0" t="0" r="0" b="0"/>
          <a:pathLst>
            <a:path>
              <a:moveTo>
                <a:pt x="45720" y="0"/>
              </a:moveTo>
              <a:lnTo>
                <a:pt x="45720" y="2782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237BB3-DE19-4D08-816F-C8A4BD718D3A}">
      <dsp:nvSpPr>
        <dsp:cNvPr id="0" name=""/>
        <dsp:cNvSpPr/>
      </dsp:nvSpPr>
      <dsp:spPr>
        <a:xfrm>
          <a:off x="4187014" y="662735"/>
          <a:ext cx="622329" cy="278257"/>
        </a:xfrm>
        <a:custGeom>
          <a:avLst/>
          <a:gdLst/>
          <a:ahLst/>
          <a:cxnLst/>
          <a:rect l="0" t="0" r="0" b="0"/>
          <a:pathLst>
            <a:path>
              <a:moveTo>
                <a:pt x="0" y="0"/>
              </a:moveTo>
              <a:lnTo>
                <a:pt x="0" y="139128"/>
              </a:lnTo>
              <a:lnTo>
                <a:pt x="622329" y="139128"/>
              </a:lnTo>
              <a:lnTo>
                <a:pt x="622329" y="27825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E90A7-78A8-4734-A0FF-80838A3AF8E1}">
      <dsp:nvSpPr>
        <dsp:cNvPr id="0" name=""/>
        <dsp:cNvSpPr/>
      </dsp:nvSpPr>
      <dsp:spPr>
        <a:xfrm>
          <a:off x="2988083" y="662735"/>
          <a:ext cx="1198931" cy="278257"/>
        </a:xfrm>
        <a:custGeom>
          <a:avLst/>
          <a:gdLst/>
          <a:ahLst/>
          <a:cxnLst/>
          <a:rect l="0" t="0" r="0" b="0"/>
          <a:pathLst>
            <a:path>
              <a:moveTo>
                <a:pt x="1198931" y="0"/>
              </a:moveTo>
              <a:lnTo>
                <a:pt x="1198931" y="139128"/>
              </a:lnTo>
              <a:lnTo>
                <a:pt x="0" y="139128"/>
              </a:lnTo>
              <a:lnTo>
                <a:pt x="0" y="27825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DA643-85CE-4608-BA0C-E0A61E944585}">
      <dsp:nvSpPr>
        <dsp:cNvPr id="0" name=""/>
        <dsp:cNvSpPr/>
      </dsp:nvSpPr>
      <dsp:spPr>
        <a:xfrm>
          <a:off x="1259985" y="662735"/>
          <a:ext cx="2927029" cy="278257"/>
        </a:xfrm>
        <a:custGeom>
          <a:avLst/>
          <a:gdLst/>
          <a:ahLst/>
          <a:cxnLst/>
          <a:rect l="0" t="0" r="0" b="0"/>
          <a:pathLst>
            <a:path>
              <a:moveTo>
                <a:pt x="2927029" y="0"/>
              </a:moveTo>
              <a:lnTo>
                <a:pt x="2927029" y="139128"/>
              </a:lnTo>
              <a:lnTo>
                <a:pt x="0" y="139128"/>
              </a:lnTo>
              <a:lnTo>
                <a:pt x="0" y="27825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697808-EB74-4490-A62A-897D453F2830}">
      <dsp:nvSpPr>
        <dsp:cNvPr id="0" name=""/>
        <dsp:cNvSpPr/>
      </dsp:nvSpPr>
      <dsp:spPr>
        <a:xfrm>
          <a:off x="3524497" y="217"/>
          <a:ext cx="1325035" cy="6625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COMDT</a:t>
          </a:r>
          <a:endParaRPr lang="en-US" sz="1100" kern="1200" dirty="0"/>
        </a:p>
      </dsp:txBody>
      <dsp:txXfrm>
        <a:off x="3524497" y="217"/>
        <a:ext cx="1325035" cy="662517"/>
      </dsp:txXfrm>
    </dsp:sp>
    <dsp:sp modelId="{0DD69BDC-E761-4181-ABF7-93408E6DE6E5}">
      <dsp:nvSpPr>
        <dsp:cNvPr id="0" name=""/>
        <dsp:cNvSpPr/>
      </dsp:nvSpPr>
      <dsp:spPr>
        <a:xfrm>
          <a:off x="505198" y="940992"/>
          <a:ext cx="1509573" cy="82632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Deputy Commandant</a:t>
          </a:r>
        </a:p>
        <a:p>
          <a:pPr lvl="0" algn="ctr" defTabSz="533400">
            <a:lnSpc>
              <a:spcPct val="90000"/>
            </a:lnSpc>
            <a:spcBef>
              <a:spcPct val="0"/>
            </a:spcBef>
            <a:spcAft>
              <a:spcPct val="35000"/>
            </a:spcAft>
          </a:pPr>
          <a:r>
            <a:rPr lang="en-US" sz="1200" kern="1200" dirty="0" smtClean="0"/>
            <a:t>for Mission Support</a:t>
          </a:r>
        </a:p>
        <a:p>
          <a:pPr lvl="0" algn="ctr" defTabSz="533400">
            <a:lnSpc>
              <a:spcPct val="90000"/>
            </a:lnSpc>
            <a:spcBef>
              <a:spcPct val="0"/>
            </a:spcBef>
            <a:spcAft>
              <a:spcPct val="35000"/>
            </a:spcAft>
          </a:pPr>
          <a:r>
            <a:rPr lang="en-US" sz="1200" kern="1200" dirty="0" smtClean="0"/>
            <a:t>(DCMS)</a:t>
          </a:r>
          <a:endParaRPr lang="en-US" sz="1200" kern="1200" dirty="0"/>
        </a:p>
      </dsp:txBody>
      <dsp:txXfrm>
        <a:off x="505198" y="940992"/>
        <a:ext cx="1509573" cy="826325"/>
      </dsp:txXfrm>
    </dsp:sp>
    <dsp:sp modelId="{25FC4935-C1D1-4159-882A-70FCA8195957}">
      <dsp:nvSpPr>
        <dsp:cNvPr id="0" name=""/>
        <dsp:cNvSpPr/>
      </dsp:nvSpPr>
      <dsp:spPr>
        <a:xfrm>
          <a:off x="2293029" y="940992"/>
          <a:ext cx="1390107" cy="82632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Deputy Commandant</a:t>
          </a:r>
        </a:p>
        <a:p>
          <a:pPr lvl="0" algn="ctr" defTabSz="533400">
            <a:lnSpc>
              <a:spcPct val="90000"/>
            </a:lnSpc>
            <a:spcBef>
              <a:spcPct val="0"/>
            </a:spcBef>
            <a:spcAft>
              <a:spcPct val="35000"/>
            </a:spcAft>
          </a:pPr>
          <a:r>
            <a:rPr lang="en-US" sz="1200" kern="1200" dirty="0" smtClean="0"/>
            <a:t>for Operations</a:t>
          </a:r>
        </a:p>
        <a:p>
          <a:pPr lvl="0" algn="ctr" defTabSz="533400">
            <a:lnSpc>
              <a:spcPct val="90000"/>
            </a:lnSpc>
            <a:spcBef>
              <a:spcPct val="0"/>
            </a:spcBef>
            <a:spcAft>
              <a:spcPct val="35000"/>
            </a:spcAft>
          </a:pPr>
          <a:r>
            <a:rPr lang="en-US" sz="1200" kern="1200" dirty="0" smtClean="0"/>
            <a:t>(DCO)</a:t>
          </a:r>
          <a:endParaRPr lang="en-US" sz="1200" kern="1200" dirty="0"/>
        </a:p>
      </dsp:txBody>
      <dsp:txXfrm>
        <a:off x="2293029" y="940992"/>
        <a:ext cx="1390107" cy="826325"/>
      </dsp:txXfrm>
    </dsp:sp>
    <dsp:sp modelId="{0D848B94-1E41-4BBC-B8D3-7049451EB394}">
      <dsp:nvSpPr>
        <dsp:cNvPr id="0" name=""/>
        <dsp:cNvSpPr/>
      </dsp:nvSpPr>
      <dsp:spPr>
        <a:xfrm>
          <a:off x="3961394" y="940992"/>
          <a:ext cx="1695899" cy="78208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Commander, </a:t>
          </a:r>
        </a:p>
        <a:p>
          <a:pPr lvl="0" algn="ctr" defTabSz="622300">
            <a:lnSpc>
              <a:spcPct val="90000"/>
            </a:lnSpc>
            <a:spcBef>
              <a:spcPct val="0"/>
            </a:spcBef>
            <a:spcAft>
              <a:spcPct val="35000"/>
            </a:spcAft>
          </a:pPr>
          <a:r>
            <a:rPr lang="en-US" sz="1400" kern="1200" dirty="0" smtClean="0"/>
            <a:t>Atlantic Area</a:t>
          </a:r>
        </a:p>
        <a:p>
          <a:pPr lvl="0" algn="ctr" defTabSz="622300">
            <a:lnSpc>
              <a:spcPct val="90000"/>
            </a:lnSpc>
            <a:spcBef>
              <a:spcPct val="0"/>
            </a:spcBef>
            <a:spcAft>
              <a:spcPct val="35000"/>
            </a:spcAft>
          </a:pPr>
          <a:r>
            <a:rPr lang="en-US" sz="700" i="1" kern="1200" dirty="0" smtClean="0"/>
            <a:t>Operational Command</a:t>
          </a:r>
        </a:p>
        <a:p>
          <a:pPr lvl="0" algn="ctr" defTabSz="622300">
            <a:lnSpc>
              <a:spcPct val="90000"/>
            </a:lnSpc>
            <a:spcBef>
              <a:spcPct val="0"/>
            </a:spcBef>
            <a:spcAft>
              <a:spcPct val="35000"/>
            </a:spcAft>
          </a:pPr>
          <a:r>
            <a:rPr lang="en-US" sz="700" i="1" kern="1200" dirty="0" smtClean="0"/>
            <a:t>(OPCOM)</a:t>
          </a:r>
          <a:endParaRPr lang="en-US" sz="700" i="1" kern="1200" dirty="0"/>
        </a:p>
      </dsp:txBody>
      <dsp:txXfrm>
        <a:off x="3961394" y="940992"/>
        <a:ext cx="1695899" cy="782088"/>
      </dsp:txXfrm>
    </dsp:sp>
    <dsp:sp modelId="{7F3F01C0-F070-41C2-B64D-68E775813274}">
      <dsp:nvSpPr>
        <dsp:cNvPr id="0" name=""/>
        <dsp:cNvSpPr/>
      </dsp:nvSpPr>
      <dsp:spPr>
        <a:xfrm>
          <a:off x="4146826" y="2001339"/>
          <a:ext cx="1325035" cy="6625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5</a:t>
          </a:r>
          <a:r>
            <a:rPr lang="en-US" sz="1200" kern="1200" baseline="30000" dirty="0" smtClean="0"/>
            <a:t>TH</a:t>
          </a:r>
          <a:r>
            <a:rPr lang="en-US" sz="1200" kern="1200" dirty="0" smtClean="0"/>
            <a:t> DISTRICT</a:t>
          </a:r>
          <a:endParaRPr lang="en-US" sz="1200" kern="1200" dirty="0"/>
        </a:p>
      </dsp:txBody>
      <dsp:txXfrm>
        <a:off x="4146826" y="2001339"/>
        <a:ext cx="1325035" cy="662517"/>
      </dsp:txXfrm>
    </dsp:sp>
    <dsp:sp modelId="{C9197BFE-0266-48AE-8D85-AEB432073122}">
      <dsp:nvSpPr>
        <dsp:cNvPr id="0" name=""/>
        <dsp:cNvSpPr/>
      </dsp:nvSpPr>
      <dsp:spPr>
        <a:xfrm>
          <a:off x="2543533" y="2942114"/>
          <a:ext cx="1325035" cy="6625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Sectors</a:t>
          </a:r>
          <a:endParaRPr lang="en-US" sz="1400" b="1" kern="1200" dirty="0"/>
        </a:p>
      </dsp:txBody>
      <dsp:txXfrm>
        <a:off x="2543533" y="2942114"/>
        <a:ext cx="1325035" cy="662517"/>
      </dsp:txXfrm>
    </dsp:sp>
    <dsp:sp modelId="{95970024-68C0-4016-B2A2-708250100FD8}">
      <dsp:nvSpPr>
        <dsp:cNvPr id="0" name=""/>
        <dsp:cNvSpPr/>
      </dsp:nvSpPr>
      <dsp:spPr>
        <a:xfrm>
          <a:off x="1741887" y="3882889"/>
          <a:ext cx="1325035" cy="6625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North Carolina</a:t>
          </a:r>
          <a:endParaRPr lang="en-US" sz="1200" kern="1200" dirty="0"/>
        </a:p>
      </dsp:txBody>
      <dsp:txXfrm>
        <a:off x="1741887" y="3882889"/>
        <a:ext cx="1325035" cy="662517"/>
      </dsp:txXfrm>
    </dsp:sp>
    <dsp:sp modelId="{38094629-C20F-425C-A7BE-A2072D7F3D0D}">
      <dsp:nvSpPr>
        <dsp:cNvPr id="0" name=""/>
        <dsp:cNvSpPr/>
      </dsp:nvSpPr>
      <dsp:spPr>
        <a:xfrm>
          <a:off x="3345180" y="3882889"/>
          <a:ext cx="1325035" cy="6625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Delaware Bay</a:t>
          </a:r>
          <a:endParaRPr lang="en-US" sz="1200" kern="1200" dirty="0"/>
        </a:p>
      </dsp:txBody>
      <dsp:txXfrm>
        <a:off x="3345180" y="3882889"/>
        <a:ext cx="1325035" cy="662517"/>
      </dsp:txXfrm>
    </dsp:sp>
    <dsp:sp modelId="{B0E02060-19F4-435B-8E9B-950998547EDA}">
      <dsp:nvSpPr>
        <dsp:cNvPr id="0" name=""/>
        <dsp:cNvSpPr/>
      </dsp:nvSpPr>
      <dsp:spPr>
        <a:xfrm>
          <a:off x="1741887" y="4823664"/>
          <a:ext cx="1325035" cy="6625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Baltimore</a:t>
          </a:r>
          <a:endParaRPr lang="en-US" sz="1200" kern="1200" dirty="0"/>
        </a:p>
      </dsp:txBody>
      <dsp:txXfrm>
        <a:off x="1741887" y="4823664"/>
        <a:ext cx="1325035" cy="662517"/>
      </dsp:txXfrm>
    </dsp:sp>
    <dsp:sp modelId="{9DD39210-9986-42D3-B7C4-55EBC4ED0D6F}">
      <dsp:nvSpPr>
        <dsp:cNvPr id="0" name=""/>
        <dsp:cNvSpPr/>
      </dsp:nvSpPr>
      <dsp:spPr>
        <a:xfrm>
          <a:off x="3345180" y="4823664"/>
          <a:ext cx="1325035" cy="662517"/>
        </a:xfrm>
        <a:prstGeom prst="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Hampton Roads</a:t>
          </a:r>
          <a:endParaRPr lang="en-US" sz="1200" kern="1200" dirty="0"/>
        </a:p>
      </dsp:txBody>
      <dsp:txXfrm>
        <a:off x="3345180" y="4823664"/>
        <a:ext cx="1325035" cy="662517"/>
      </dsp:txXfrm>
    </dsp:sp>
    <dsp:sp modelId="{FEFFE491-5935-48E1-A354-22FDBAC411E5}">
      <dsp:nvSpPr>
        <dsp:cNvPr id="0" name=""/>
        <dsp:cNvSpPr/>
      </dsp:nvSpPr>
      <dsp:spPr>
        <a:xfrm>
          <a:off x="5750119" y="2942114"/>
          <a:ext cx="1325035" cy="6625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Air Stations</a:t>
          </a:r>
          <a:endParaRPr lang="en-US" sz="1400" b="1" kern="1200" dirty="0"/>
        </a:p>
      </dsp:txBody>
      <dsp:txXfrm>
        <a:off x="5750119" y="2942114"/>
        <a:ext cx="1325035" cy="662517"/>
      </dsp:txXfrm>
    </dsp:sp>
    <dsp:sp modelId="{D88D3A64-0E81-46B2-8E60-759D12544B51}">
      <dsp:nvSpPr>
        <dsp:cNvPr id="0" name=""/>
        <dsp:cNvSpPr/>
      </dsp:nvSpPr>
      <dsp:spPr>
        <a:xfrm>
          <a:off x="4948473" y="3882889"/>
          <a:ext cx="1325035" cy="6625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Elizabeth City</a:t>
          </a:r>
          <a:endParaRPr lang="en-US" sz="1200" kern="1200" dirty="0"/>
        </a:p>
      </dsp:txBody>
      <dsp:txXfrm>
        <a:off x="4948473" y="3882889"/>
        <a:ext cx="1325035" cy="662517"/>
      </dsp:txXfrm>
    </dsp:sp>
    <dsp:sp modelId="{74329616-048B-4BC2-AF6A-4301C76ED90E}">
      <dsp:nvSpPr>
        <dsp:cNvPr id="0" name=""/>
        <dsp:cNvSpPr/>
      </dsp:nvSpPr>
      <dsp:spPr>
        <a:xfrm>
          <a:off x="6551765" y="3882889"/>
          <a:ext cx="1325035" cy="6625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Atlantic City</a:t>
          </a:r>
          <a:endParaRPr lang="en-US" sz="1200" kern="1200" dirty="0"/>
        </a:p>
      </dsp:txBody>
      <dsp:txXfrm>
        <a:off x="6551765" y="3882889"/>
        <a:ext cx="1325035" cy="662517"/>
      </dsp:txXfrm>
    </dsp:sp>
    <dsp:sp modelId="{D3B5F7FF-7923-4D52-AB33-49476C867A49}">
      <dsp:nvSpPr>
        <dsp:cNvPr id="0" name=""/>
        <dsp:cNvSpPr/>
      </dsp:nvSpPr>
      <dsp:spPr>
        <a:xfrm>
          <a:off x="5935551" y="940992"/>
          <a:ext cx="1933279" cy="78208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Commander, </a:t>
          </a:r>
        </a:p>
        <a:p>
          <a:pPr lvl="0" algn="ctr" defTabSz="622300">
            <a:lnSpc>
              <a:spcPct val="90000"/>
            </a:lnSpc>
            <a:spcBef>
              <a:spcPct val="0"/>
            </a:spcBef>
            <a:spcAft>
              <a:spcPct val="35000"/>
            </a:spcAft>
          </a:pPr>
          <a:r>
            <a:rPr lang="en-US" sz="1400" kern="1200" dirty="0" smtClean="0"/>
            <a:t>Pacific Area</a:t>
          </a:r>
        </a:p>
        <a:p>
          <a:pPr lvl="0" algn="ctr" defTabSz="622300">
            <a:lnSpc>
              <a:spcPct val="90000"/>
            </a:lnSpc>
            <a:spcBef>
              <a:spcPct val="0"/>
            </a:spcBef>
            <a:spcAft>
              <a:spcPct val="35000"/>
            </a:spcAft>
          </a:pPr>
          <a:r>
            <a:rPr lang="en-US" sz="700" i="1" kern="1200" dirty="0" smtClean="0"/>
            <a:t>Force Readiness Command </a:t>
          </a:r>
        </a:p>
        <a:p>
          <a:pPr lvl="0" algn="ctr" defTabSz="622300">
            <a:lnSpc>
              <a:spcPct val="90000"/>
            </a:lnSpc>
            <a:spcBef>
              <a:spcPct val="0"/>
            </a:spcBef>
            <a:spcAft>
              <a:spcPct val="35000"/>
            </a:spcAft>
          </a:pPr>
          <a:r>
            <a:rPr lang="en-US" sz="700" i="1" kern="1200" dirty="0" smtClean="0"/>
            <a:t>(FORCECOM)</a:t>
          </a:r>
          <a:endParaRPr lang="en-US" sz="700" i="1" kern="1200" dirty="0"/>
        </a:p>
      </dsp:txBody>
      <dsp:txXfrm>
        <a:off x="5935551" y="940992"/>
        <a:ext cx="1933279" cy="78208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6CA2C3-E5AF-4D17-9EB0-8114580DC3D2}">
      <dsp:nvSpPr>
        <dsp:cNvPr id="0" name=""/>
        <dsp:cNvSpPr/>
      </dsp:nvSpPr>
      <dsp:spPr>
        <a:xfrm>
          <a:off x="1082841" y="0"/>
          <a:ext cx="1404933" cy="1055067"/>
        </a:xfrm>
        <a:prstGeom prst="roundRect">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Federal On Scene Coordinator</a:t>
          </a:r>
          <a:endParaRPr lang="en-US" sz="1400" kern="1200" dirty="0"/>
        </a:p>
      </dsp:txBody>
      <dsp:txXfrm>
        <a:off x="1082841" y="0"/>
        <a:ext cx="1404933" cy="1055067"/>
      </dsp:txXfrm>
    </dsp:sp>
    <dsp:sp modelId="{72A8A75C-AE33-4951-902B-8EA7B43D6C78}">
      <dsp:nvSpPr>
        <dsp:cNvPr id="0" name=""/>
        <dsp:cNvSpPr/>
      </dsp:nvSpPr>
      <dsp:spPr>
        <a:xfrm>
          <a:off x="210577" y="262138"/>
          <a:ext cx="2623198" cy="2623198"/>
        </a:xfrm>
        <a:custGeom>
          <a:avLst/>
          <a:gdLst/>
          <a:ahLst/>
          <a:cxnLst/>
          <a:rect l="0" t="0" r="0" b="0"/>
          <a:pathLst>
            <a:path>
              <a:moveTo>
                <a:pt x="2280962" y="428067"/>
              </a:moveTo>
              <a:arcTo wR="1311599" hR="1311599" stAng="19059133" swAng="1443791"/>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sp>
    <dsp:sp modelId="{F815B7AD-8BD9-42F4-8462-CB850D629B75}">
      <dsp:nvSpPr>
        <dsp:cNvPr id="0" name=""/>
        <dsp:cNvSpPr/>
      </dsp:nvSpPr>
      <dsp:spPr>
        <a:xfrm>
          <a:off x="2335350" y="1167538"/>
          <a:ext cx="1441023" cy="974983"/>
        </a:xfrm>
        <a:prstGeom prst="roundRect">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Search &amp; Rescue Mission Coordinator</a:t>
          </a:r>
          <a:endParaRPr lang="en-US" sz="1400" kern="1200" dirty="0"/>
        </a:p>
      </dsp:txBody>
      <dsp:txXfrm>
        <a:off x="2335350" y="1167538"/>
        <a:ext cx="1441023" cy="974983"/>
      </dsp:txXfrm>
    </dsp:sp>
    <dsp:sp modelId="{293E77AE-3250-42D5-BFB7-5A02B6CD300D}">
      <dsp:nvSpPr>
        <dsp:cNvPr id="0" name=""/>
        <dsp:cNvSpPr/>
      </dsp:nvSpPr>
      <dsp:spPr>
        <a:xfrm>
          <a:off x="519506" y="1086925"/>
          <a:ext cx="2623198" cy="2623198"/>
        </a:xfrm>
        <a:custGeom>
          <a:avLst/>
          <a:gdLst/>
          <a:ahLst/>
          <a:cxnLst/>
          <a:rect l="0" t="0" r="0" b="0"/>
          <a:pathLst>
            <a:path>
              <a:moveTo>
                <a:pt x="2598818" y="1059889"/>
              </a:moveTo>
              <a:arcTo wR="1311599" hR="1311599" stAng="20936141" swAng="1128931"/>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sp>
    <dsp:sp modelId="{F1199687-598F-4A61-A234-8833290A0560}">
      <dsp:nvSpPr>
        <dsp:cNvPr id="0" name=""/>
        <dsp:cNvSpPr/>
      </dsp:nvSpPr>
      <dsp:spPr>
        <a:xfrm>
          <a:off x="2003376" y="2579754"/>
          <a:ext cx="1501823" cy="1079655"/>
        </a:xfrm>
        <a:prstGeom prst="roundRect">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Captain of the Port</a:t>
          </a:r>
          <a:endParaRPr lang="en-US" sz="1400" kern="1200" dirty="0"/>
        </a:p>
      </dsp:txBody>
      <dsp:txXfrm>
        <a:off x="2003376" y="2579754"/>
        <a:ext cx="1501823" cy="1079655"/>
      </dsp:txXfrm>
    </dsp:sp>
    <dsp:sp modelId="{1D34AACD-E2BE-4D5E-869C-6D45871EB0C7}">
      <dsp:nvSpPr>
        <dsp:cNvPr id="0" name=""/>
        <dsp:cNvSpPr/>
      </dsp:nvSpPr>
      <dsp:spPr>
        <a:xfrm>
          <a:off x="679212" y="843827"/>
          <a:ext cx="2623198" cy="2623198"/>
        </a:xfrm>
        <a:custGeom>
          <a:avLst/>
          <a:gdLst/>
          <a:ahLst/>
          <a:cxnLst/>
          <a:rect l="0" t="0" r="0" b="0"/>
          <a:pathLst>
            <a:path>
              <a:moveTo>
                <a:pt x="1320146" y="2623170"/>
              </a:moveTo>
              <a:arcTo wR="1311599" hR="1311599" stAng="5377597" swAng="1036272"/>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sp>
    <dsp:sp modelId="{229DB4BA-4833-46EA-AEC0-21C194E6BFB0}">
      <dsp:nvSpPr>
        <dsp:cNvPr id="0" name=""/>
        <dsp:cNvSpPr/>
      </dsp:nvSpPr>
      <dsp:spPr>
        <a:xfrm>
          <a:off x="0" y="2438401"/>
          <a:ext cx="1605731" cy="1087104"/>
        </a:xfrm>
        <a:prstGeom prst="roundRect">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Federal Maritime Security Coordinator</a:t>
          </a:r>
          <a:endParaRPr lang="en-US" sz="1400" kern="1200" dirty="0"/>
        </a:p>
      </dsp:txBody>
      <dsp:txXfrm>
        <a:off x="0" y="2438401"/>
        <a:ext cx="1605731" cy="1087104"/>
      </dsp:txXfrm>
    </dsp:sp>
    <dsp:sp modelId="{89A8A9A9-0E46-4D7F-B6CE-4DE4976693F5}">
      <dsp:nvSpPr>
        <dsp:cNvPr id="0" name=""/>
        <dsp:cNvSpPr/>
      </dsp:nvSpPr>
      <dsp:spPr>
        <a:xfrm>
          <a:off x="480002" y="911096"/>
          <a:ext cx="2623198" cy="2623198"/>
        </a:xfrm>
        <a:custGeom>
          <a:avLst/>
          <a:gdLst/>
          <a:ahLst/>
          <a:cxnLst/>
          <a:rect l="0" t="0" r="0" b="0"/>
          <a:pathLst>
            <a:path>
              <a:moveTo>
                <a:pt x="17369" y="1524346"/>
              </a:moveTo>
              <a:arcTo wR="1311599" hR="1311599" stAng="10239908" swAng="772280"/>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sp>
    <dsp:sp modelId="{092268C6-CE15-4599-892D-AC25A604D27C}">
      <dsp:nvSpPr>
        <dsp:cNvPr id="0" name=""/>
        <dsp:cNvSpPr/>
      </dsp:nvSpPr>
      <dsp:spPr>
        <a:xfrm>
          <a:off x="-271173" y="1070181"/>
          <a:ext cx="1664451" cy="1068615"/>
        </a:xfrm>
        <a:prstGeom prst="roundRect">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Officer in Charge of Marine Inspections</a:t>
          </a:r>
          <a:endParaRPr lang="en-US" sz="1400" kern="1200" dirty="0"/>
        </a:p>
      </dsp:txBody>
      <dsp:txXfrm>
        <a:off x="-271173" y="1070181"/>
        <a:ext cx="1664451" cy="1068615"/>
      </dsp:txXfrm>
    </dsp:sp>
    <dsp:sp modelId="{733AEF60-27EE-4B5E-A9B9-DCC561477CBD}">
      <dsp:nvSpPr>
        <dsp:cNvPr id="0" name=""/>
        <dsp:cNvSpPr/>
      </dsp:nvSpPr>
      <dsp:spPr>
        <a:xfrm>
          <a:off x="877201" y="103451"/>
          <a:ext cx="2623198" cy="2623198"/>
        </a:xfrm>
        <a:custGeom>
          <a:avLst/>
          <a:gdLst/>
          <a:ahLst/>
          <a:cxnLst/>
          <a:rect l="0" t="0" r="0" b="0"/>
          <a:pathLst>
            <a:path>
              <a:moveTo>
                <a:pt x="47193" y="962930"/>
              </a:moveTo>
              <a:arcTo wR="1311599" hR="1311599" stAng="11724992" swAng="1015811"/>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2" name="Rectangle 6"/>
          <p:cNvSpPr>
            <a:spLocks noGrp="1" noChangeArrowheads="1"/>
          </p:cNvSpPr>
          <p:nvPr>
            <p:ph type="hdr" sz="quarter"/>
          </p:nvPr>
        </p:nvSpPr>
        <p:spPr bwMode="auto">
          <a:xfrm>
            <a:off x="466725" y="0"/>
            <a:ext cx="6543675" cy="77470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kumimoji="0" sz="1400" b="1" i="1">
                <a:latin typeface="Arial" charset="0"/>
                <a:cs typeface="Times New Roman" pitchFamily="18" charset="0"/>
              </a:defRPr>
            </a:lvl1pPr>
          </a:lstStyle>
          <a:p>
            <a:pPr>
              <a:defRPr/>
            </a:pPr>
            <a:r>
              <a:rPr lang="en-US"/>
              <a:t>USACE District Commander Course 2010</a:t>
            </a:r>
          </a:p>
        </p:txBody>
      </p:sp>
      <p:sp>
        <p:nvSpPr>
          <p:cNvPr id="14343" name="Rectangle 7"/>
          <p:cNvSpPr>
            <a:spLocks noGrp="1" noChangeArrowheads="1"/>
          </p:cNvSpPr>
          <p:nvPr>
            <p:ph type="sldNum" sz="quarter" idx="3"/>
          </p:nvPr>
        </p:nvSpPr>
        <p:spPr bwMode="auto">
          <a:xfrm>
            <a:off x="388938" y="8474075"/>
            <a:ext cx="6232525" cy="46355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ctr" defTabSz="931863" eaLnBrk="0" hangingPunct="0">
              <a:defRPr kumimoji="0" sz="1200">
                <a:latin typeface="Arial" charset="0"/>
                <a:cs typeface="+mn-cs"/>
              </a:defRPr>
            </a:lvl1pPr>
          </a:lstStyle>
          <a:p>
            <a:pPr>
              <a:defRPr/>
            </a:pPr>
            <a:r>
              <a:rPr lang="en-US"/>
              <a:t>Page </a:t>
            </a:r>
            <a:fld id="{8233CF93-DD5B-4518-82B1-6CEE9FC17C71}" type="slidenum">
              <a:rPr lang="en-US"/>
              <a:pPr>
                <a:defRPr/>
              </a:pPr>
              <a:t>‹#›</a:t>
            </a:fld>
            <a:endParaRPr lang="en-US"/>
          </a:p>
        </p:txBody>
      </p:sp>
      <p:sp>
        <p:nvSpPr>
          <p:cNvPr id="14344" name="Line 8"/>
          <p:cNvSpPr>
            <a:spLocks noChangeShapeType="1"/>
          </p:cNvSpPr>
          <p:nvPr/>
        </p:nvSpPr>
        <p:spPr bwMode="auto">
          <a:xfrm>
            <a:off x="544513" y="696913"/>
            <a:ext cx="5842000" cy="0"/>
          </a:xfrm>
          <a:prstGeom prst="line">
            <a:avLst/>
          </a:prstGeom>
          <a:noFill/>
          <a:ln w="28575">
            <a:solidFill>
              <a:schemeClr val="tx1"/>
            </a:solidFill>
            <a:round/>
            <a:headEnd/>
            <a:tailEnd/>
          </a:ln>
          <a:effectLst/>
        </p:spPr>
        <p:txBody>
          <a:bodyPr/>
          <a:lstStyle/>
          <a:p>
            <a:pPr eaLnBrk="0" hangingPunct="0">
              <a:defRPr/>
            </a:pPr>
            <a:endParaRPr lang="en-US">
              <a:cs typeface="+mn-cs"/>
            </a:endParaRPr>
          </a:p>
        </p:txBody>
      </p:sp>
      <p:sp>
        <p:nvSpPr>
          <p:cNvPr id="14345" name="Line 9"/>
          <p:cNvSpPr>
            <a:spLocks noChangeShapeType="1"/>
          </p:cNvSpPr>
          <p:nvPr/>
        </p:nvSpPr>
        <p:spPr bwMode="auto">
          <a:xfrm flipH="1">
            <a:off x="388938" y="8793163"/>
            <a:ext cx="2571750" cy="0"/>
          </a:xfrm>
          <a:prstGeom prst="line">
            <a:avLst/>
          </a:prstGeom>
          <a:noFill/>
          <a:ln w="19050">
            <a:solidFill>
              <a:schemeClr val="tx1"/>
            </a:solidFill>
            <a:round/>
            <a:headEnd/>
            <a:tailEnd/>
          </a:ln>
          <a:effectLst/>
        </p:spPr>
        <p:txBody>
          <a:bodyPr/>
          <a:lstStyle/>
          <a:p>
            <a:pPr eaLnBrk="0" hangingPunct="0">
              <a:defRPr/>
            </a:pPr>
            <a:endParaRPr lang="en-US">
              <a:cs typeface="+mn-cs"/>
            </a:endParaRPr>
          </a:p>
        </p:txBody>
      </p:sp>
      <p:sp>
        <p:nvSpPr>
          <p:cNvPr id="14346" name="Line 10"/>
          <p:cNvSpPr>
            <a:spLocks noChangeShapeType="1"/>
          </p:cNvSpPr>
          <p:nvPr/>
        </p:nvSpPr>
        <p:spPr bwMode="auto">
          <a:xfrm flipH="1">
            <a:off x="3971925" y="8793163"/>
            <a:ext cx="2571750" cy="0"/>
          </a:xfrm>
          <a:prstGeom prst="line">
            <a:avLst/>
          </a:prstGeom>
          <a:noFill/>
          <a:ln w="19050">
            <a:solidFill>
              <a:schemeClr val="tx1"/>
            </a:solidFill>
            <a:round/>
            <a:headEnd/>
            <a:tailEnd/>
          </a:ln>
          <a:effectLst/>
        </p:spPr>
        <p:txBody>
          <a:bodyPr/>
          <a:lstStyle/>
          <a:p>
            <a:pPr eaLnBrk="0" hangingPunct="0">
              <a:defRPr/>
            </a:pPr>
            <a:endParaRPr lang="en-US">
              <a:cs typeface="+mn-cs"/>
            </a:endParaRPr>
          </a:p>
        </p:txBody>
      </p:sp>
      <p:sp>
        <p:nvSpPr>
          <p:cNvPr id="14347" name="Rectangle 11"/>
          <p:cNvSpPr>
            <a:spLocks noGrp="1" noChangeArrowheads="1"/>
          </p:cNvSpPr>
          <p:nvPr>
            <p:ph type="dt" sz="quarter" idx="1"/>
          </p:nvPr>
        </p:nvSpPr>
        <p:spPr bwMode="auto">
          <a:xfrm>
            <a:off x="3660775" y="930275"/>
            <a:ext cx="3116263" cy="5413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marL="465138" indent="-465138" defTabSz="931863" eaLnBrk="0" hangingPunct="0">
              <a:lnSpc>
                <a:spcPct val="140000"/>
              </a:lnSpc>
              <a:defRPr sz="1200">
                <a:latin typeface="Arial" charset="0"/>
                <a:cs typeface="+mn-cs"/>
              </a:defRPr>
            </a:lvl1pPr>
          </a:lstStyle>
          <a:p>
            <a:pPr>
              <a:defRPr/>
            </a:pPr>
            <a:fld id="{F145513E-49FB-492C-B797-952648F3A410}" type="datetime1">
              <a:rPr lang="en-US"/>
              <a:pPr>
                <a:defRPr/>
              </a:pPr>
              <a:t>10/28/2011</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kumimoji="0" sz="1200">
                <a:cs typeface="+mn-cs"/>
              </a:defRPr>
            </a:lvl1pPr>
          </a:lstStyle>
          <a:p>
            <a:pPr>
              <a:defRPr/>
            </a:pPr>
            <a:r>
              <a:rPr lang="en-US"/>
              <a:t>USACE District Commander Course 2010</a:t>
            </a:r>
          </a:p>
        </p:txBody>
      </p:sp>
      <p:sp>
        <p:nvSpPr>
          <p:cNvPr id="27651" name="Rectangle 9"/>
          <p:cNvSpPr>
            <a:spLocks noGrp="1" noRot="1" noChangeAspec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2059" name="Rectangle 11"/>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kumimoji="0" sz="1200">
                <a:cs typeface="+mn-cs"/>
              </a:defRPr>
            </a:lvl1pPr>
          </a:lstStyle>
          <a:p>
            <a:pPr>
              <a:defRPr/>
            </a:pPr>
            <a:fld id="{F08544BD-B888-4914-8E89-5BDC164703B8}" type="datetime1">
              <a:rPr lang="en-US"/>
              <a:pPr>
                <a:defRPr/>
              </a:pPr>
              <a:t>10/28/2011</a:t>
            </a:fld>
            <a:endParaRPr lang="en-US"/>
          </a:p>
        </p:txBody>
      </p:sp>
      <p:sp>
        <p:nvSpPr>
          <p:cNvPr id="2060" name="Rectangle 12"/>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kumimoji="0" sz="1200">
                <a:cs typeface="+mn-cs"/>
              </a:defRPr>
            </a:lvl1pPr>
          </a:lstStyle>
          <a:p>
            <a:pPr>
              <a:defRPr/>
            </a:pPr>
            <a:endParaRPr lang="en-US"/>
          </a:p>
        </p:txBody>
      </p:sp>
      <p:sp>
        <p:nvSpPr>
          <p:cNvPr id="2061" name="Rectangle 13"/>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kumimoji="0" sz="1200">
                <a:cs typeface="+mn-cs"/>
              </a:defRPr>
            </a:lvl1pPr>
          </a:lstStyle>
          <a:p>
            <a:pPr>
              <a:defRPr/>
            </a:pPr>
            <a:fld id="{91489DF6-4A09-43CE-A19C-708D39C731BB}" type="slidenum">
              <a:rPr lang="en-US"/>
              <a:pPr>
                <a:defRPr/>
              </a:pPr>
              <a:t>‹#›</a:t>
            </a:fld>
            <a:endParaRPr 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hdr" sz="quarter"/>
          </p:nvPr>
        </p:nvSpPr>
        <p:spPr/>
        <p:txBody>
          <a:bodyPr/>
          <a:lstStyle/>
          <a:p>
            <a:pPr>
              <a:defRPr/>
            </a:pPr>
            <a:r>
              <a:rPr lang="en-US" smtClean="0"/>
              <a:t>USACE District Commander Course 2010</a:t>
            </a:r>
          </a:p>
        </p:txBody>
      </p:sp>
      <p:sp>
        <p:nvSpPr>
          <p:cNvPr id="24579" name="Rectangle 11"/>
          <p:cNvSpPr>
            <a:spLocks noGrp="1" noChangeArrowheads="1"/>
          </p:cNvSpPr>
          <p:nvPr>
            <p:ph type="dt" sz="quarter" idx="1"/>
          </p:nvPr>
        </p:nvSpPr>
        <p:spPr/>
        <p:txBody>
          <a:bodyPr/>
          <a:lstStyle/>
          <a:p>
            <a:pPr>
              <a:defRPr/>
            </a:pPr>
            <a:fld id="{6AFC6DE0-707A-44EC-A95C-07E567BC766A}" type="datetime1">
              <a:rPr lang="en-US" smtClean="0"/>
              <a:pPr>
                <a:defRPr/>
              </a:pPr>
              <a:t>10/28/2011</a:t>
            </a:fld>
            <a:endParaRPr lang="en-US" smtClean="0"/>
          </a:p>
        </p:txBody>
      </p:sp>
      <p:sp>
        <p:nvSpPr>
          <p:cNvPr id="24580" name="Rectangle 13"/>
          <p:cNvSpPr>
            <a:spLocks noGrp="1" noChangeArrowheads="1"/>
          </p:cNvSpPr>
          <p:nvPr>
            <p:ph type="sldNum" sz="quarter" idx="5"/>
          </p:nvPr>
        </p:nvSpPr>
        <p:spPr/>
        <p:txBody>
          <a:bodyPr/>
          <a:lstStyle/>
          <a:p>
            <a:pPr>
              <a:defRPr/>
            </a:pPr>
            <a:fld id="{1C8B7A0A-B94F-429F-BF26-BC9E2851C153}" type="slidenum">
              <a:rPr lang="en-US" smtClean="0"/>
              <a:pPr>
                <a:defRPr/>
              </a:pPr>
              <a:t>1</a:t>
            </a:fld>
            <a:endParaRPr lang="en-US" smtClean="0"/>
          </a:p>
        </p:txBody>
      </p:sp>
      <p:sp>
        <p:nvSpPr>
          <p:cNvPr id="28677" name="Rectangle 1026"/>
          <p:cNvSpPr>
            <a:spLocks noGrp="1" noRot="1" noChangeAspect="1" noChangeArrowheads="1" noTextEdit="1"/>
          </p:cNvSpPr>
          <p:nvPr>
            <p:ph type="sldImg"/>
          </p:nvPr>
        </p:nvSpPr>
        <p:spPr>
          <a:ln/>
        </p:spPr>
      </p:sp>
      <p:sp>
        <p:nvSpPr>
          <p:cNvPr id="28678" name="Rectangle 1027"/>
          <p:cNvSpPr>
            <a:spLocks noGrp="1" noChangeArrowheads="1"/>
          </p:cNvSpPr>
          <p:nvPr>
            <p:ph type="body" idx="1"/>
          </p:nvPr>
        </p:nvSpPr>
        <p:spPr>
          <a:noFill/>
          <a:ln/>
        </p:spPr>
        <p:txBody>
          <a:bodyPr/>
          <a:lstStyle/>
          <a:p>
            <a:r>
              <a:rPr lang="en-US" dirty="0" smtClean="0"/>
              <a:t>Introduce yourself.  My presentation today is on the working relationship between NOAA and the Coast Guard. Our working relationship has traditionally focused on Waterways Management issues and will probably continue to do so.  I plan to talk about how we work together and a new “Partnership Initiative”  and how we can strengthen our relationship.  Can we be more effective and efficient?  How can we help each other?      </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smtClean="0"/>
              <a:t>We should already be cross-briefing or working on a number of areas as shown.  (Discuss as needed.)  </a:t>
            </a:r>
          </a:p>
          <a:p>
            <a:pPr>
              <a:defRPr/>
            </a:pPr>
            <a:endParaRPr lang="en-US" dirty="0" smtClean="0"/>
          </a:p>
          <a:p>
            <a:pPr>
              <a:defRPr/>
            </a:pPr>
            <a:r>
              <a:rPr lang="en-US" u="sng" dirty="0" smtClean="0"/>
              <a:t>ATON COORDINATION</a:t>
            </a:r>
            <a:r>
              <a:rPr lang="en-US" dirty="0" smtClean="0"/>
              <a:t> – Action Item #4  </a:t>
            </a:r>
          </a:p>
          <a:p>
            <a:pPr>
              <a:defRPr/>
            </a:pPr>
            <a:r>
              <a:rPr lang="en-US" dirty="0" smtClean="0"/>
              <a:t>This goes hand-in-hand with Army Corps responsibility for Federal Channel and Anchorage maintenance.  What information can we share with these jobs?  How do you see us helping each other?  </a:t>
            </a:r>
          </a:p>
          <a:p>
            <a:pPr>
              <a:defRPr/>
            </a:pPr>
            <a:endParaRPr lang="en-US" dirty="0" smtClean="0"/>
          </a:p>
          <a:p>
            <a:pPr>
              <a:defRPr/>
            </a:pPr>
            <a:r>
              <a:rPr lang="en-US" u="sng" dirty="0" smtClean="0"/>
              <a:t>WRECK STATUS &amp; REMOVAL</a:t>
            </a:r>
            <a:r>
              <a:rPr lang="en-US" dirty="0" smtClean="0"/>
              <a:t> – Action Item # 5</a:t>
            </a:r>
          </a:p>
          <a:p>
            <a:pPr>
              <a:defRPr/>
            </a:pPr>
            <a:r>
              <a:rPr lang="en-US" dirty="0" smtClean="0"/>
              <a:t>Larry’s Note:  The USACE is authorized/required to remove wrecks in the Federal maintained channels and anchorages </a:t>
            </a:r>
            <a:r>
              <a:rPr lang="en-US" dirty="0" err="1" smtClean="0"/>
              <a:t>iaw</a:t>
            </a:r>
            <a:r>
              <a:rPr lang="en-US" dirty="0" smtClean="0"/>
              <a:t> 33 CFR 245.   But sometimes we can share resources to remove wrecks that are a hazard to navigation located outside channels.  I’ve seen this with local Police divers and Army divers; USACE lifting capabilities and deck barge; and state/fed funding for disposals or </a:t>
            </a:r>
            <a:r>
              <a:rPr lang="en-US" dirty="0" err="1" smtClean="0"/>
              <a:t>shoreside</a:t>
            </a:r>
            <a:r>
              <a:rPr lang="en-US" dirty="0" smtClean="0"/>
              <a:t> dumpsters.  </a:t>
            </a:r>
          </a:p>
          <a:p>
            <a:pPr>
              <a:defRPr/>
            </a:pPr>
            <a:endParaRPr lang="en-US" dirty="0" smtClean="0"/>
          </a:p>
          <a:p>
            <a:pPr>
              <a:defRPr/>
            </a:pPr>
            <a:r>
              <a:rPr lang="en-US" u="sng" dirty="0" smtClean="0"/>
              <a:t>MTSR – Recovery of Marine Transportation System for Resumption of Commerce</a:t>
            </a:r>
          </a:p>
          <a:p>
            <a:pPr>
              <a:buFontTx/>
              <a:buChar char="-"/>
              <a:defRPr/>
            </a:pPr>
            <a:r>
              <a:rPr lang="en-US" dirty="0" smtClean="0"/>
              <a:t> Facilitate the Marine Transportation System Recovery (MTSR) following a significant transportation disruption </a:t>
            </a:r>
          </a:p>
          <a:p>
            <a:pPr>
              <a:buFontTx/>
              <a:buChar char="-"/>
              <a:defRPr/>
            </a:pPr>
            <a:r>
              <a:rPr lang="en-US" dirty="0" smtClean="0"/>
              <a:t> Part of the National Incident Management System (NIMS) </a:t>
            </a:r>
          </a:p>
          <a:p>
            <a:pPr>
              <a:defRPr/>
            </a:pPr>
            <a:r>
              <a:rPr lang="en-US" dirty="0" smtClean="0"/>
              <a:t>- Ensures high level coordination between the Coast Guard, other Federal agencies, and the private sector for MTS recovery and expeditious </a:t>
            </a:r>
          </a:p>
          <a:p>
            <a:pPr>
              <a:defRPr/>
            </a:pPr>
            <a:r>
              <a:rPr lang="en-US" dirty="0" smtClean="0"/>
              <a:t>resumption of trade </a:t>
            </a:r>
          </a:p>
          <a:p>
            <a:pPr>
              <a:defRPr/>
            </a:pPr>
            <a:endParaRPr lang="en-US" dirty="0" smtClean="0"/>
          </a:p>
          <a:p>
            <a:pPr>
              <a:defRPr/>
            </a:pPr>
            <a:r>
              <a:rPr lang="en-US" u="sng" dirty="0" smtClean="0"/>
              <a:t>EXERCISES </a:t>
            </a:r>
            <a:r>
              <a:rPr lang="en-US" dirty="0" smtClean="0"/>
              <a:t> - Action Item #11</a:t>
            </a:r>
          </a:p>
          <a:p>
            <a:pPr>
              <a:defRPr/>
            </a:pPr>
            <a:r>
              <a:rPr lang="en-US" dirty="0" smtClean="0"/>
              <a:t>We can offer you folks opportunities to engage in exercises.  How much do you want?  We can also offer to share Incident Command System (ICS) training.  </a:t>
            </a:r>
            <a:endParaRPr lang="en-US" u="sng" dirty="0" smtClean="0"/>
          </a:p>
          <a:p>
            <a:pPr>
              <a:defRPr/>
            </a:pPr>
            <a:endParaRPr lang="en-US" dirty="0" smtClean="0"/>
          </a:p>
          <a:p>
            <a:pPr>
              <a:defRPr/>
            </a:pPr>
            <a:endParaRPr lang="en-US" dirty="0" smtClean="0"/>
          </a:p>
          <a:p>
            <a:pPr>
              <a:defRPr/>
            </a:pPr>
            <a:endParaRPr lang="en-US" dirty="0" smtClean="0"/>
          </a:p>
          <a:p>
            <a:pPr>
              <a:defRPr/>
            </a:pPr>
            <a:r>
              <a:rPr lang="en-US" dirty="0" smtClean="0"/>
              <a:t>So, let’s look at some more.  </a:t>
            </a:r>
          </a:p>
          <a:p>
            <a:pPr>
              <a:defRPr/>
            </a:pPr>
            <a:endParaRPr lang="en-US" dirty="0"/>
          </a:p>
        </p:txBody>
      </p:sp>
      <p:sp>
        <p:nvSpPr>
          <p:cNvPr id="38916" name="Header Placeholder 3"/>
          <p:cNvSpPr>
            <a:spLocks noGrp="1"/>
          </p:cNvSpPr>
          <p:nvPr>
            <p:ph type="hdr" sz="quarter"/>
          </p:nvPr>
        </p:nvSpPr>
        <p:spPr/>
        <p:txBody>
          <a:bodyPr/>
          <a:lstStyle/>
          <a:p>
            <a:pPr>
              <a:defRPr/>
            </a:pPr>
            <a:r>
              <a:rPr lang="en-US" smtClean="0"/>
              <a:t>USACE District Commander Course 2010</a:t>
            </a:r>
          </a:p>
        </p:txBody>
      </p:sp>
      <p:sp>
        <p:nvSpPr>
          <p:cNvPr id="38917" name="Date Placeholder 4"/>
          <p:cNvSpPr>
            <a:spLocks noGrp="1"/>
          </p:cNvSpPr>
          <p:nvPr>
            <p:ph type="dt" sz="quarter" idx="1"/>
          </p:nvPr>
        </p:nvSpPr>
        <p:spPr/>
        <p:txBody>
          <a:bodyPr/>
          <a:lstStyle/>
          <a:p>
            <a:pPr>
              <a:defRPr/>
            </a:pPr>
            <a:fld id="{12F77F43-F68E-4CA3-BE27-9CB79FC5C13C}" type="datetime1">
              <a:rPr lang="en-US" smtClean="0"/>
              <a:pPr>
                <a:defRPr/>
              </a:pPr>
              <a:t>10/28/2011</a:t>
            </a:fld>
            <a:endParaRPr lang="en-US" smtClean="0"/>
          </a:p>
        </p:txBody>
      </p:sp>
      <p:sp>
        <p:nvSpPr>
          <p:cNvPr id="38918" name="Slide Number Placeholder 5"/>
          <p:cNvSpPr>
            <a:spLocks noGrp="1"/>
          </p:cNvSpPr>
          <p:nvPr>
            <p:ph type="sldNum" sz="quarter" idx="5"/>
          </p:nvPr>
        </p:nvSpPr>
        <p:spPr/>
        <p:txBody>
          <a:bodyPr/>
          <a:lstStyle/>
          <a:p>
            <a:pPr>
              <a:defRPr/>
            </a:pPr>
            <a:fld id="{ACBF42AB-2626-44C7-BD1A-1BFA960FF31F}" type="slidenum">
              <a:rPr lang="en-US" smtClean="0"/>
              <a:pPr>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800100" lvl="1" indent="-342900">
              <a:spcBef>
                <a:spcPct val="20000"/>
              </a:spcBef>
              <a:buClr>
                <a:schemeClr val="bg2"/>
              </a:buClr>
              <a:defRPr/>
            </a:pPr>
            <a:endParaRPr lang="en-US" sz="2000" dirty="0" smtClean="0">
              <a:solidFill>
                <a:srgbClr val="0000FF"/>
              </a:solidFill>
              <a:effectLst>
                <a:outerShdw blurRad="38100" dist="38100" dir="2700000" algn="tl">
                  <a:srgbClr val="C0C0C0"/>
                </a:outerShdw>
              </a:effectLst>
              <a:latin typeface="Arial" charset="0"/>
            </a:endParaRPr>
          </a:p>
          <a:p>
            <a:pPr marL="57150">
              <a:spcBef>
                <a:spcPct val="20000"/>
              </a:spcBef>
              <a:buClr>
                <a:schemeClr val="bg2"/>
              </a:buClr>
              <a:defRPr/>
            </a:pPr>
            <a:r>
              <a:rPr lang="en-US" sz="2000" dirty="0" smtClean="0">
                <a:solidFill>
                  <a:srgbClr val="0000FF"/>
                </a:solidFill>
                <a:effectLst>
                  <a:outerShdw blurRad="38100" dist="38100" dir="2700000" algn="tl">
                    <a:srgbClr val="C0C0C0"/>
                  </a:outerShdw>
                </a:effectLst>
                <a:latin typeface="Arial" charset="0"/>
              </a:rPr>
              <a:t>The Coast Guard has a requirement to support the Interagency Operations Center in our ports.   We know that most agencies have no interest in sitting in a command center with us, so the idea of a virtual  operation center would allow us the venue to share information electronically.  </a:t>
            </a:r>
          </a:p>
          <a:p>
            <a:pPr marL="57150">
              <a:spcBef>
                <a:spcPct val="20000"/>
              </a:spcBef>
              <a:buClr>
                <a:schemeClr val="bg2"/>
              </a:buClr>
              <a:defRPr/>
            </a:pPr>
            <a:endParaRPr lang="en-US" sz="2000" dirty="0" smtClean="0">
              <a:solidFill>
                <a:srgbClr val="0000FF"/>
              </a:solidFill>
              <a:effectLst>
                <a:outerShdw blurRad="38100" dist="38100" dir="2700000" algn="tl">
                  <a:srgbClr val="C0C0C0"/>
                </a:outerShdw>
              </a:effectLst>
              <a:latin typeface="Arial" charset="0"/>
            </a:endParaRPr>
          </a:p>
          <a:p>
            <a:pPr marL="57150">
              <a:spcBef>
                <a:spcPct val="20000"/>
              </a:spcBef>
              <a:buClr>
                <a:schemeClr val="bg2"/>
              </a:buClr>
              <a:defRPr/>
            </a:pPr>
            <a:r>
              <a:rPr lang="en-US" sz="2000" dirty="0" smtClean="0">
                <a:solidFill>
                  <a:srgbClr val="0000FF"/>
                </a:solidFill>
                <a:effectLst>
                  <a:outerShdw blurRad="38100" dist="38100" dir="2700000" algn="tl">
                    <a:srgbClr val="C0C0C0"/>
                  </a:outerShdw>
                </a:effectLst>
                <a:latin typeface="Arial" charset="0"/>
              </a:rPr>
              <a:t>The IOC is an easy way to share information or sensory data of interest.  </a:t>
            </a:r>
            <a:endParaRPr lang="en-US" dirty="0"/>
          </a:p>
        </p:txBody>
      </p:sp>
      <p:sp>
        <p:nvSpPr>
          <p:cNvPr id="39940" name="Header Placeholder 3"/>
          <p:cNvSpPr>
            <a:spLocks noGrp="1"/>
          </p:cNvSpPr>
          <p:nvPr>
            <p:ph type="hdr" sz="quarter"/>
          </p:nvPr>
        </p:nvSpPr>
        <p:spPr/>
        <p:txBody>
          <a:bodyPr/>
          <a:lstStyle/>
          <a:p>
            <a:pPr>
              <a:defRPr/>
            </a:pPr>
            <a:r>
              <a:rPr lang="en-US" smtClean="0"/>
              <a:t>USACE District Commander Course 2010</a:t>
            </a:r>
          </a:p>
        </p:txBody>
      </p:sp>
      <p:sp>
        <p:nvSpPr>
          <p:cNvPr id="39941" name="Date Placeholder 4"/>
          <p:cNvSpPr>
            <a:spLocks noGrp="1"/>
          </p:cNvSpPr>
          <p:nvPr>
            <p:ph type="dt" sz="quarter" idx="1"/>
          </p:nvPr>
        </p:nvSpPr>
        <p:spPr/>
        <p:txBody>
          <a:bodyPr/>
          <a:lstStyle/>
          <a:p>
            <a:pPr>
              <a:defRPr/>
            </a:pPr>
            <a:fld id="{9AE60B71-798F-4C9A-B204-787907779015}" type="datetime1">
              <a:rPr lang="en-US" smtClean="0"/>
              <a:pPr>
                <a:defRPr/>
              </a:pPr>
              <a:t>10/28/2011</a:t>
            </a:fld>
            <a:endParaRPr lang="en-US" smtClean="0"/>
          </a:p>
        </p:txBody>
      </p:sp>
      <p:sp>
        <p:nvSpPr>
          <p:cNvPr id="39942" name="Slide Number Placeholder 5"/>
          <p:cNvSpPr>
            <a:spLocks noGrp="1"/>
          </p:cNvSpPr>
          <p:nvPr>
            <p:ph type="sldNum" sz="quarter" idx="5"/>
          </p:nvPr>
        </p:nvSpPr>
        <p:spPr/>
        <p:txBody>
          <a:bodyPr/>
          <a:lstStyle/>
          <a:p>
            <a:pPr>
              <a:defRPr/>
            </a:pPr>
            <a:fld id="{794961C4-9BCD-4536-B63D-E0DA0F1F5C23}" type="slidenum">
              <a:rPr lang="en-US" smtClean="0"/>
              <a:pPr>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a:buSzPct val="125000"/>
            </a:pPr>
            <a:r>
              <a:rPr lang="en-US" sz="1400" smtClean="0">
                <a:solidFill>
                  <a:schemeClr val="bg2"/>
                </a:solidFill>
              </a:rPr>
              <a:t>Is there a state that isn’t looking at wind energy initiatives?  </a:t>
            </a:r>
          </a:p>
          <a:p>
            <a:pPr>
              <a:buSzPct val="125000"/>
            </a:pPr>
            <a:endParaRPr lang="en-US" sz="1400" smtClean="0">
              <a:solidFill>
                <a:schemeClr val="bg2"/>
              </a:solidFill>
            </a:endParaRPr>
          </a:p>
          <a:p>
            <a:pPr>
              <a:buSzPct val="125000"/>
            </a:pPr>
            <a:r>
              <a:rPr lang="en-US" sz="1400" smtClean="0">
                <a:solidFill>
                  <a:schemeClr val="bg2"/>
                </a:solidFill>
              </a:rPr>
              <a:t>The Coast Guard has policy guidance for our port level commanders that outlines our agency’s concerns for navigation and safety issues.  NVIC 02-07 outlines application handling procedures for wind farms, and operational requirements that the Coast Guard will recommend for their operation. [Example: Remote shutdown for Search &amp; Rescue.]  It also outlines navigation concerns like radar detection across a “farm” of wind posts.  </a:t>
            </a:r>
          </a:p>
        </p:txBody>
      </p:sp>
      <p:sp>
        <p:nvSpPr>
          <p:cNvPr id="41988" name="Header Placeholder 3"/>
          <p:cNvSpPr>
            <a:spLocks noGrp="1"/>
          </p:cNvSpPr>
          <p:nvPr>
            <p:ph type="hdr" sz="quarter"/>
          </p:nvPr>
        </p:nvSpPr>
        <p:spPr/>
        <p:txBody>
          <a:bodyPr/>
          <a:lstStyle/>
          <a:p>
            <a:pPr>
              <a:defRPr/>
            </a:pPr>
            <a:r>
              <a:rPr lang="en-US" smtClean="0"/>
              <a:t>USACE District Commander Course 2010</a:t>
            </a:r>
          </a:p>
        </p:txBody>
      </p:sp>
      <p:sp>
        <p:nvSpPr>
          <p:cNvPr id="41989" name="Date Placeholder 4"/>
          <p:cNvSpPr>
            <a:spLocks noGrp="1"/>
          </p:cNvSpPr>
          <p:nvPr>
            <p:ph type="dt" sz="quarter" idx="1"/>
          </p:nvPr>
        </p:nvSpPr>
        <p:spPr/>
        <p:txBody>
          <a:bodyPr/>
          <a:lstStyle/>
          <a:p>
            <a:pPr>
              <a:defRPr/>
            </a:pPr>
            <a:fld id="{B95BBFA0-C74D-447A-96BC-6EEB79E8A632}" type="datetime1">
              <a:rPr lang="en-US" smtClean="0"/>
              <a:pPr>
                <a:defRPr/>
              </a:pPr>
              <a:t>10/28/2011</a:t>
            </a:fld>
            <a:endParaRPr lang="en-US" smtClean="0"/>
          </a:p>
        </p:txBody>
      </p:sp>
      <p:sp>
        <p:nvSpPr>
          <p:cNvPr id="41990" name="Slide Number Placeholder 5"/>
          <p:cNvSpPr>
            <a:spLocks noGrp="1"/>
          </p:cNvSpPr>
          <p:nvPr>
            <p:ph type="sldNum" sz="quarter" idx="5"/>
          </p:nvPr>
        </p:nvSpPr>
        <p:spPr/>
        <p:txBody>
          <a:bodyPr/>
          <a:lstStyle/>
          <a:p>
            <a:pPr>
              <a:defRPr/>
            </a:pPr>
            <a:fld id="{27FA7DBA-3CDA-4929-A5DC-948AD7484728}" type="slidenum">
              <a:rPr lang="en-US" smtClean="0"/>
              <a:pPr>
                <a:defRPr/>
              </a:pPr>
              <a:t>12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7652" name="Header Placeholder 3"/>
          <p:cNvSpPr>
            <a:spLocks noGrp="1"/>
          </p:cNvSpPr>
          <p:nvPr>
            <p:ph type="hdr" sz="quarter"/>
          </p:nvPr>
        </p:nvSpPr>
        <p:spPr/>
        <p:txBody>
          <a:bodyPr/>
          <a:lstStyle/>
          <a:p>
            <a:pPr>
              <a:defRPr/>
            </a:pPr>
            <a:r>
              <a:rPr lang="en-US" smtClean="0"/>
              <a:t>USACE District Commander Course 2010</a:t>
            </a:r>
          </a:p>
        </p:txBody>
      </p:sp>
      <p:sp>
        <p:nvSpPr>
          <p:cNvPr id="27653" name="Date Placeholder 4"/>
          <p:cNvSpPr>
            <a:spLocks noGrp="1"/>
          </p:cNvSpPr>
          <p:nvPr>
            <p:ph type="dt" sz="quarter" idx="1"/>
          </p:nvPr>
        </p:nvSpPr>
        <p:spPr/>
        <p:txBody>
          <a:bodyPr/>
          <a:lstStyle/>
          <a:p>
            <a:pPr>
              <a:defRPr/>
            </a:pPr>
            <a:fld id="{6711CCF4-C474-40D3-A259-A28BB368A088}" type="datetime1">
              <a:rPr lang="en-US" smtClean="0"/>
              <a:pPr>
                <a:defRPr/>
              </a:pPr>
              <a:t>10/28/2011</a:t>
            </a:fld>
            <a:endParaRPr lang="en-US" smtClean="0"/>
          </a:p>
        </p:txBody>
      </p:sp>
      <p:sp>
        <p:nvSpPr>
          <p:cNvPr id="27654" name="Slide Number Placeholder 5"/>
          <p:cNvSpPr>
            <a:spLocks noGrp="1"/>
          </p:cNvSpPr>
          <p:nvPr>
            <p:ph type="sldNum" sz="quarter" idx="5"/>
          </p:nvPr>
        </p:nvSpPr>
        <p:spPr/>
        <p:txBody>
          <a:bodyPr/>
          <a:lstStyle/>
          <a:p>
            <a:pPr>
              <a:defRPr/>
            </a:pPr>
            <a:fld id="{E6736B3A-2BAD-454B-8F8E-921B0D1EEF4D}"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eaLnBrk="0" hangingPunct="0"/>
            <a:fld id="{507DA6A4-726B-4C69-B4E9-3FF7191BF36D}" type="slidenum">
              <a:rPr lang="en-US" sz="1200">
                <a:latin typeface="Arial" charset="0"/>
              </a:rPr>
              <a:pPr algn="r" eaLnBrk="0" hangingPunct="0"/>
              <a:t>3</a:t>
            </a:fld>
            <a:endParaRPr lang="en-US" sz="120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347663" y="4341813"/>
            <a:ext cx="6469062" cy="4684712"/>
          </a:xfrm>
          <a:noFill/>
          <a:ln/>
        </p:spPr>
        <p:txBody>
          <a:bodyPr/>
          <a:lstStyle/>
          <a:p>
            <a:pPr eaLnBrk="1" hangingPunct="1"/>
            <a:endParaRPr lang="en-US" sz="1600" smtClean="0"/>
          </a:p>
          <a:p>
            <a:pPr eaLnBrk="1" hangingPunct="1"/>
            <a:r>
              <a:rPr lang="en-US" smtClean="0"/>
              <a:t>Here’s a quick snapshot of our organization.    Our “</a:t>
            </a:r>
            <a:r>
              <a:rPr lang="en-US" i="1" smtClean="0"/>
              <a:t>Regional</a:t>
            </a:r>
            <a:r>
              <a:rPr lang="en-US" smtClean="0"/>
              <a:t>” operational commanders are Districts.  The Coast Guard Districts correlate to Army Corps Divisions .  Below the District are our “Field Units”.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mtClean="0"/>
              <a:t>Provide a quick overview of the location of 9 Districts and 35 Sectors.</a:t>
            </a:r>
          </a:p>
        </p:txBody>
      </p:sp>
      <p:sp>
        <p:nvSpPr>
          <p:cNvPr id="30724" name="Header Placeholder 3"/>
          <p:cNvSpPr>
            <a:spLocks noGrp="1"/>
          </p:cNvSpPr>
          <p:nvPr>
            <p:ph type="hdr" sz="quarter"/>
          </p:nvPr>
        </p:nvSpPr>
        <p:spPr/>
        <p:txBody>
          <a:bodyPr/>
          <a:lstStyle/>
          <a:p>
            <a:pPr>
              <a:defRPr/>
            </a:pPr>
            <a:r>
              <a:rPr lang="en-US" smtClean="0"/>
              <a:t>USACE District Commander Course 2010</a:t>
            </a:r>
          </a:p>
        </p:txBody>
      </p:sp>
      <p:sp>
        <p:nvSpPr>
          <p:cNvPr id="30725" name="Date Placeholder 4"/>
          <p:cNvSpPr>
            <a:spLocks noGrp="1"/>
          </p:cNvSpPr>
          <p:nvPr>
            <p:ph type="dt" sz="quarter" idx="1"/>
          </p:nvPr>
        </p:nvSpPr>
        <p:spPr/>
        <p:txBody>
          <a:bodyPr/>
          <a:lstStyle/>
          <a:p>
            <a:pPr>
              <a:defRPr/>
            </a:pPr>
            <a:fld id="{C3D85056-1C2F-4A05-8FCE-0395116CFC5A}" type="datetime1">
              <a:rPr lang="en-US" smtClean="0"/>
              <a:pPr>
                <a:defRPr/>
              </a:pPr>
              <a:t>10/28/2011</a:t>
            </a:fld>
            <a:endParaRPr lang="en-US" smtClean="0"/>
          </a:p>
        </p:txBody>
      </p:sp>
      <p:sp>
        <p:nvSpPr>
          <p:cNvPr id="30726" name="Slide Number Placeholder 5"/>
          <p:cNvSpPr>
            <a:spLocks noGrp="1"/>
          </p:cNvSpPr>
          <p:nvPr>
            <p:ph type="sldNum" sz="quarter" idx="5"/>
          </p:nvPr>
        </p:nvSpPr>
        <p:spPr/>
        <p:txBody>
          <a:bodyPr/>
          <a:lstStyle/>
          <a:p>
            <a:pPr>
              <a:defRPr/>
            </a:pPr>
            <a:fld id="{1A094ECE-D078-461F-B8C4-29647DEE2B0D}"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mtClean="0"/>
              <a:t>Managing a port with a multitude of users can be difficult: the Navy, commercial shipping and recreational boaters have different demands and expectations.  So it helps to have some regulatory titles with authority to make decisions. </a:t>
            </a:r>
          </a:p>
          <a:p>
            <a:endParaRPr lang="en-US" smtClean="0"/>
          </a:p>
          <a:p>
            <a:r>
              <a:rPr lang="en-US" smtClean="0"/>
              <a:t>Unfortunately, somebody got a little carried away assigning titles.  But, let’s take a look.  Review the responsibilities associated with the titles.  </a:t>
            </a:r>
          </a:p>
          <a:p>
            <a:endParaRPr lang="en-US" smtClean="0"/>
          </a:p>
          <a:p>
            <a:r>
              <a:rPr lang="en-US" smtClean="0"/>
              <a:t> </a:t>
            </a:r>
          </a:p>
          <a:p>
            <a:endParaRPr lang="en-US" smtClean="0"/>
          </a:p>
          <a:p>
            <a:endParaRPr lang="en-US" smtClean="0"/>
          </a:p>
        </p:txBody>
      </p:sp>
      <p:sp>
        <p:nvSpPr>
          <p:cNvPr id="31748" name="Header Placeholder 3"/>
          <p:cNvSpPr>
            <a:spLocks noGrp="1"/>
          </p:cNvSpPr>
          <p:nvPr>
            <p:ph type="hdr" sz="quarter"/>
          </p:nvPr>
        </p:nvSpPr>
        <p:spPr/>
        <p:txBody>
          <a:bodyPr/>
          <a:lstStyle/>
          <a:p>
            <a:pPr>
              <a:defRPr/>
            </a:pPr>
            <a:r>
              <a:rPr lang="en-US" smtClean="0"/>
              <a:t>USACE District Commander Course 2010</a:t>
            </a:r>
          </a:p>
        </p:txBody>
      </p:sp>
      <p:sp>
        <p:nvSpPr>
          <p:cNvPr id="31749" name="Date Placeholder 4"/>
          <p:cNvSpPr>
            <a:spLocks noGrp="1"/>
          </p:cNvSpPr>
          <p:nvPr>
            <p:ph type="dt" sz="quarter" idx="1"/>
          </p:nvPr>
        </p:nvSpPr>
        <p:spPr/>
        <p:txBody>
          <a:bodyPr/>
          <a:lstStyle/>
          <a:p>
            <a:pPr>
              <a:defRPr/>
            </a:pPr>
            <a:fld id="{63A6D61B-8F7E-4F20-BCEC-14DA4E9D1ABB}" type="datetime1">
              <a:rPr lang="en-US" smtClean="0"/>
              <a:pPr>
                <a:defRPr/>
              </a:pPr>
              <a:t>10/28/2011</a:t>
            </a:fld>
            <a:endParaRPr lang="en-US" smtClean="0"/>
          </a:p>
        </p:txBody>
      </p:sp>
      <p:sp>
        <p:nvSpPr>
          <p:cNvPr id="31750" name="Slide Number Placeholder 5"/>
          <p:cNvSpPr>
            <a:spLocks noGrp="1"/>
          </p:cNvSpPr>
          <p:nvPr>
            <p:ph type="sldNum" sz="quarter" idx="5"/>
          </p:nvPr>
        </p:nvSpPr>
        <p:spPr/>
        <p:txBody>
          <a:bodyPr/>
          <a:lstStyle/>
          <a:p>
            <a:pPr>
              <a:defRPr/>
            </a:pPr>
            <a:fld id="{3CB43DFF-47EF-43F1-A417-ADF48C9A3987}"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eaLnBrk="0" hangingPunct="0"/>
            <a:fld id="{9FFF0A00-AD55-4CEC-AFCD-C62E449CE8FA}" type="slidenum">
              <a:rPr lang="en-US" sz="1200">
                <a:latin typeface="Arial" charset="0"/>
              </a:rPr>
              <a:pPr algn="r" eaLnBrk="0" hangingPunct="0"/>
              <a:t>6</a:t>
            </a:fld>
            <a:endParaRPr lang="en-US" sz="120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347663" y="4341813"/>
            <a:ext cx="6469062" cy="4684712"/>
          </a:xfrm>
          <a:noFill/>
          <a:ln/>
        </p:spPr>
        <p:txBody>
          <a:bodyPr/>
          <a:lstStyle/>
          <a:p>
            <a:pPr eaLnBrk="1" hangingPunct="1"/>
            <a:r>
              <a:rPr lang="en-US" smtClean="0"/>
              <a:t>Since we are both in the business of managing ports and supporting use of waters for recreation and commerce,  I would like to provide you insight into the world of work we deal with in our ports from a Coast Guard perspective.  </a:t>
            </a:r>
          </a:p>
          <a:p>
            <a:pPr eaLnBrk="1" hangingPunct="1"/>
            <a:endParaRPr lang="en-US" smtClean="0"/>
          </a:p>
          <a:p>
            <a:pPr eaLnBrk="1" hangingPunct="1"/>
            <a:r>
              <a:rPr lang="en-US" smtClean="0"/>
              <a:t>Some of the Challenges…</a:t>
            </a:r>
          </a:p>
          <a:p>
            <a:pPr eaLnBrk="1" hangingPunct="1"/>
            <a:endParaRPr lang="en-US" smtClean="0"/>
          </a:p>
          <a:p>
            <a:pPr lvl="1" eaLnBrk="1" hangingPunct="1">
              <a:buFontTx/>
              <a:buChar char="•"/>
            </a:pPr>
            <a:r>
              <a:rPr lang="en-US" smtClean="0"/>
              <a:t>Escorts of Navy ships from the largest US Naval base in the world…over 2,500 movements a year.</a:t>
            </a:r>
          </a:p>
          <a:p>
            <a:pPr lvl="1" eaLnBrk="1" hangingPunct="1">
              <a:buFontTx/>
              <a:buChar char="•"/>
            </a:pPr>
            <a:endParaRPr lang="en-US" smtClean="0"/>
          </a:p>
          <a:p>
            <a:pPr lvl="1" eaLnBrk="1" hangingPunct="1">
              <a:buFontTx/>
              <a:buChar char="•"/>
            </a:pPr>
            <a:r>
              <a:rPr lang="en-US" smtClean="0"/>
              <a:t>An average month has more than 240 foreign and domestic deep draft vessels calling on Port of Hampton Roads. </a:t>
            </a:r>
            <a:r>
              <a:rPr lang="en-US" b="1" smtClean="0"/>
              <a:t>This number is also projected to increase once the new APM Maersk terminal is finished????</a:t>
            </a:r>
            <a:endParaRPr lang="en-US" smtClean="0"/>
          </a:p>
          <a:p>
            <a:pPr eaLnBrk="1" hangingPunct="1"/>
            <a:endParaRPr lang="en-US" smtClean="0"/>
          </a:p>
          <a:p>
            <a:pPr lvl="1" eaLnBrk="1" hangingPunct="1">
              <a:buFontTx/>
              <a:buChar char="•"/>
            </a:pPr>
            <a:r>
              <a:rPr lang="en-US" smtClean="0"/>
              <a:t>A growing Cruise Ship industry… Nauticus is proof of that. In one month an average of 3 cruise ships call on Hampton Roads with over </a:t>
            </a:r>
            <a:r>
              <a:rPr lang="en-US" b="1" smtClean="0"/>
              <a:t>42,000 pax this past year</a:t>
            </a:r>
            <a:r>
              <a:rPr lang="en-US" smtClean="0"/>
              <a:t>.  </a:t>
            </a:r>
          </a:p>
          <a:p>
            <a:pPr eaLnBrk="1" hangingPunct="1"/>
            <a:endParaRPr lang="en-US" smtClean="0"/>
          </a:p>
          <a:p>
            <a:pPr lvl="1" eaLnBrk="1" hangingPunct="1">
              <a:buFontTx/>
              <a:buChar char="•"/>
            </a:pPr>
            <a:r>
              <a:rPr lang="en-US" smtClean="0"/>
              <a:t>In 2010 over </a:t>
            </a:r>
            <a:r>
              <a:rPr lang="en-US" b="1" smtClean="0"/>
              <a:t>1,900,000 inter-modal shipping containers</a:t>
            </a:r>
            <a:r>
              <a:rPr lang="en-US" smtClean="0"/>
              <a:t> passed through the Port of Hampton Roads. </a:t>
            </a:r>
          </a:p>
          <a:p>
            <a:pPr lvl="1" eaLnBrk="1" hangingPunct="1">
              <a:buFontTx/>
              <a:buChar char="•"/>
            </a:pPr>
            <a:endParaRPr lang="en-US" smtClean="0"/>
          </a:p>
          <a:p>
            <a:pPr lvl="1" eaLnBrk="1" hangingPunct="1">
              <a:buFontTx/>
              <a:buChar char="•"/>
            </a:pPr>
            <a:r>
              <a:rPr lang="en-US" smtClean="0"/>
              <a:t>We typically have 1300+ SAR, LE and Port Security incidents for response.   </a:t>
            </a:r>
          </a:p>
          <a:p>
            <a:pPr eaLnBrk="1" hangingPunct="1"/>
            <a:endParaRPr lang="en-US" smtClean="0"/>
          </a:p>
          <a:p>
            <a:pPr eaLnBrk="1" hangingPunct="1"/>
            <a:endParaRPr lang="en-US" b="1" smtClean="0"/>
          </a:p>
          <a:p>
            <a:pPr eaLnBrk="1" hangingPunct="1"/>
            <a:r>
              <a:rPr lang="en-US" smtClean="0"/>
              <a:t>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t>Predicted as a Category 3 – hit land as a Category 1</a:t>
            </a:r>
          </a:p>
          <a:p>
            <a:r>
              <a:rPr lang="en-US" smtClean="0"/>
              <a:t>Area was prepared for the one of the worst storms in history</a:t>
            </a:r>
          </a:p>
          <a:p>
            <a:r>
              <a:rPr lang="en-US" smtClean="0"/>
              <a:t>The Navy departed over 30 vessels in less than 3 hours </a:t>
            </a:r>
          </a:p>
          <a:p>
            <a:endParaRPr lang="en-US" smtClean="0"/>
          </a:p>
        </p:txBody>
      </p:sp>
      <p:sp>
        <p:nvSpPr>
          <p:cNvPr id="35844" name="Header Placeholder 3"/>
          <p:cNvSpPr>
            <a:spLocks noGrp="1"/>
          </p:cNvSpPr>
          <p:nvPr>
            <p:ph type="hdr" sz="quarter"/>
          </p:nvPr>
        </p:nvSpPr>
        <p:spPr/>
        <p:txBody>
          <a:bodyPr/>
          <a:lstStyle/>
          <a:p>
            <a:pPr>
              <a:defRPr/>
            </a:pPr>
            <a:r>
              <a:rPr lang="en-US" smtClean="0"/>
              <a:t>USACE District Commander Course 2010</a:t>
            </a:r>
          </a:p>
        </p:txBody>
      </p:sp>
      <p:sp>
        <p:nvSpPr>
          <p:cNvPr id="35845" name="Date Placeholder 4"/>
          <p:cNvSpPr>
            <a:spLocks noGrp="1"/>
          </p:cNvSpPr>
          <p:nvPr>
            <p:ph type="dt" sz="quarter" idx="1"/>
          </p:nvPr>
        </p:nvSpPr>
        <p:spPr/>
        <p:txBody>
          <a:bodyPr/>
          <a:lstStyle/>
          <a:p>
            <a:pPr>
              <a:defRPr/>
            </a:pPr>
            <a:fld id="{783C6BC4-EA6C-47C7-9278-DAB4D8835FBD}" type="datetime1">
              <a:rPr lang="en-US" smtClean="0"/>
              <a:pPr>
                <a:defRPr/>
              </a:pPr>
              <a:t>10/28/2011</a:t>
            </a:fld>
            <a:endParaRPr lang="en-US" smtClean="0"/>
          </a:p>
        </p:txBody>
      </p:sp>
      <p:sp>
        <p:nvSpPr>
          <p:cNvPr id="35846" name="Slide Number Placeholder 5"/>
          <p:cNvSpPr>
            <a:spLocks noGrp="1"/>
          </p:cNvSpPr>
          <p:nvPr>
            <p:ph type="sldNum" sz="quarter" idx="5"/>
          </p:nvPr>
        </p:nvSpPr>
        <p:spPr/>
        <p:txBody>
          <a:bodyPr/>
          <a:lstStyle/>
          <a:p>
            <a:pPr>
              <a:defRPr/>
            </a:pPr>
            <a:fld id="{33ABACAE-7A52-464D-B0D2-5AFB973D76E8}" type="slidenum">
              <a:rPr lang="en-US" smtClean="0"/>
              <a:pPr>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ln/>
        </p:spPr>
        <p:txBody>
          <a:bodyPr/>
          <a:lstStyle/>
          <a:p>
            <a:pPr lvl="1">
              <a:buFontTx/>
              <a:buChar char="•"/>
              <a:defRPr/>
            </a:pPr>
            <a:r>
              <a:rPr lang="en-US" dirty="0" smtClean="0"/>
              <a:t>Challenges – </a:t>
            </a:r>
          </a:p>
          <a:p>
            <a:pPr lvl="1">
              <a:buFontTx/>
              <a:buChar char="•"/>
              <a:defRPr/>
            </a:pPr>
            <a:r>
              <a:rPr lang="en-US" dirty="0" smtClean="0"/>
              <a:t>38 Naval vessels needed to return to Norfolk  </a:t>
            </a:r>
          </a:p>
          <a:p>
            <a:pPr lvl="1">
              <a:buFontTx/>
              <a:buChar char="•"/>
              <a:defRPr/>
            </a:pPr>
            <a:r>
              <a:rPr lang="en-US" dirty="0" smtClean="0"/>
              <a:t>No ships at any of the container facilities or coals piers which equals a stalled local economy for the Port of Hampton Roads </a:t>
            </a:r>
          </a:p>
          <a:p>
            <a:pPr lvl="1">
              <a:buFontTx/>
              <a:buChar char="•"/>
              <a:defRPr/>
            </a:pPr>
            <a:r>
              <a:rPr lang="en-US" dirty="0" smtClean="0"/>
              <a:t>Vessels must enter/depart Port of Hampton Roads AOR to reach Baltimore’s AOR – therefore if we are not open, neither are they</a:t>
            </a:r>
          </a:p>
          <a:p>
            <a:pPr lvl="1">
              <a:buFontTx/>
              <a:buChar char="•"/>
              <a:defRPr/>
            </a:pPr>
            <a:endParaRPr lang="en-US" dirty="0" smtClean="0"/>
          </a:p>
          <a:p>
            <a:pPr lvl="1">
              <a:buFontTx/>
              <a:buChar char="•"/>
              <a:defRPr/>
            </a:pPr>
            <a:r>
              <a:rPr lang="en-US" dirty="0" smtClean="0"/>
              <a:t>Again - with the outstanding partnership of the ACOE, we jointly  ensured the channels were clear prior to opening the port, cleared issues such as shoaling, buoys off stations, and a myriad of bridge/lock failures.  </a:t>
            </a:r>
          </a:p>
          <a:p>
            <a:pPr lvl="1">
              <a:buFontTx/>
              <a:buChar char="•"/>
              <a:defRPr/>
            </a:pPr>
            <a:endParaRPr lang="en-US" dirty="0" smtClean="0"/>
          </a:p>
          <a:p>
            <a:pPr lvl="1">
              <a:buFontTx/>
              <a:buChar char="•"/>
              <a:defRPr/>
            </a:pPr>
            <a:r>
              <a:rPr lang="en-US" sz="1100" kern="0" dirty="0" smtClean="0">
                <a:solidFill>
                  <a:srgbClr val="002060"/>
                </a:solidFill>
              </a:rPr>
              <a:t>Port partially reopened at 1700 on August 28</a:t>
            </a:r>
            <a:r>
              <a:rPr lang="en-US" sz="1100" kern="0" baseline="30000" dirty="0" smtClean="0">
                <a:solidFill>
                  <a:srgbClr val="002060"/>
                </a:solidFill>
              </a:rPr>
              <a:t>th</a:t>
            </a:r>
            <a:r>
              <a:rPr lang="en-US" sz="1100" kern="0" dirty="0" smtClean="0">
                <a:solidFill>
                  <a:srgbClr val="002060"/>
                </a:solidFill>
              </a:rPr>
              <a:t>  (with restrictions)  - containers vessels were waiting at the pier on Monday morning waiting for the workers to return.  The Navy safety returned all of their vessels and coal ships were once again stacked up at anchorage waiting their turn to load. </a:t>
            </a:r>
          </a:p>
          <a:p>
            <a:pPr lvl="1">
              <a:buFontTx/>
              <a:buChar char="•"/>
              <a:defRPr/>
            </a:pPr>
            <a:r>
              <a:rPr lang="en-US" sz="1100" kern="0" dirty="0" smtClean="0">
                <a:solidFill>
                  <a:srgbClr val="002060"/>
                </a:solidFill>
              </a:rPr>
              <a:t>Let me just say that it is not typical for a port to be able to reopen only 16 hours following the passing of a hurricane but due to our ability to work together and to know each others capabilities we were able to do it.  </a:t>
            </a:r>
          </a:p>
          <a:p>
            <a:pPr lvl="1">
              <a:buFontTx/>
              <a:buChar char="•"/>
              <a:defRPr/>
            </a:pPr>
            <a:endParaRPr lang="en-US" dirty="0" smtClean="0"/>
          </a:p>
        </p:txBody>
      </p:sp>
      <p:sp>
        <p:nvSpPr>
          <p:cNvPr id="34820" name="Header Placeholder 3"/>
          <p:cNvSpPr>
            <a:spLocks noGrp="1"/>
          </p:cNvSpPr>
          <p:nvPr>
            <p:ph type="hdr" sz="quarter"/>
          </p:nvPr>
        </p:nvSpPr>
        <p:spPr/>
        <p:txBody>
          <a:bodyPr/>
          <a:lstStyle/>
          <a:p>
            <a:pPr>
              <a:defRPr/>
            </a:pPr>
            <a:r>
              <a:rPr lang="en-US" smtClean="0"/>
              <a:t>USACE District Commander Course 2010</a:t>
            </a:r>
          </a:p>
        </p:txBody>
      </p:sp>
      <p:sp>
        <p:nvSpPr>
          <p:cNvPr id="34821" name="Date Placeholder 4"/>
          <p:cNvSpPr>
            <a:spLocks noGrp="1"/>
          </p:cNvSpPr>
          <p:nvPr>
            <p:ph type="dt" sz="quarter" idx="1"/>
          </p:nvPr>
        </p:nvSpPr>
        <p:spPr/>
        <p:txBody>
          <a:bodyPr/>
          <a:lstStyle/>
          <a:p>
            <a:pPr>
              <a:defRPr/>
            </a:pPr>
            <a:fld id="{E98072E3-BAC8-4219-A849-B4F1DE44FDEB}" type="datetime1">
              <a:rPr lang="en-US" smtClean="0"/>
              <a:pPr>
                <a:defRPr/>
              </a:pPr>
              <a:t>10/28/2011</a:t>
            </a:fld>
            <a:endParaRPr lang="en-US" smtClean="0"/>
          </a:p>
        </p:txBody>
      </p:sp>
      <p:sp>
        <p:nvSpPr>
          <p:cNvPr id="34822" name="Slide Number Placeholder 5"/>
          <p:cNvSpPr>
            <a:spLocks noGrp="1"/>
          </p:cNvSpPr>
          <p:nvPr>
            <p:ph type="sldNum" sz="quarter" idx="5"/>
          </p:nvPr>
        </p:nvSpPr>
        <p:spPr/>
        <p:txBody>
          <a:bodyPr/>
          <a:lstStyle/>
          <a:p>
            <a:pPr>
              <a:defRPr/>
            </a:pPr>
            <a:fld id="{B49F05A2-D999-4CF9-B9CB-B23AB523615C}" type="slidenum">
              <a:rPr lang="en-US" smtClean="0"/>
              <a:pPr>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28676" name="Header Placeholder 3"/>
          <p:cNvSpPr>
            <a:spLocks noGrp="1"/>
          </p:cNvSpPr>
          <p:nvPr>
            <p:ph type="hdr" sz="quarter"/>
          </p:nvPr>
        </p:nvSpPr>
        <p:spPr/>
        <p:txBody>
          <a:bodyPr/>
          <a:lstStyle/>
          <a:p>
            <a:pPr>
              <a:defRPr/>
            </a:pPr>
            <a:r>
              <a:rPr lang="en-US" smtClean="0"/>
              <a:t>USACE District Commander Course 2010</a:t>
            </a:r>
          </a:p>
        </p:txBody>
      </p:sp>
      <p:sp>
        <p:nvSpPr>
          <p:cNvPr id="28677" name="Date Placeholder 4"/>
          <p:cNvSpPr>
            <a:spLocks noGrp="1"/>
          </p:cNvSpPr>
          <p:nvPr>
            <p:ph type="dt" sz="quarter" idx="1"/>
          </p:nvPr>
        </p:nvSpPr>
        <p:spPr/>
        <p:txBody>
          <a:bodyPr/>
          <a:lstStyle/>
          <a:p>
            <a:pPr>
              <a:defRPr/>
            </a:pPr>
            <a:fld id="{B7A38A86-DD7F-43D1-8478-65CFE4890B07}" type="datetime1">
              <a:rPr lang="en-US" smtClean="0"/>
              <a:pPr>
                <a:defRPr/>
              </a:pPr>
              <a:t>10/28/2011</a:t>
            </a:fld>
            <a:endParaRPr lang="en-US" smtClean="0"/>
          </a:p>
        </p:txBody>
      </p:sp>
      <p:sp>
        <p:nvSpPr>
          <p:cNvPr id="28678" name="Slide Number Placeholder 5"/>
          <p:cNvSpPr>
            <a:spLocks noGrp="1"/>
          </p:cNvSpPr>
          <p:nvPr>
            <p:ph type="sldNum" sz="quarter" idx="5"/>
          </p:nvPr>
        </p:nvSpPr>
        <p:spPr/>
        <p:txBody>
          <a:bodyPr/>
          <a:lstStyle/>
          <a:p>
            <a:pPr>
              <a:defRPr/>
            </a:pPr>
            <a:fld id="{389DF0E7-7207-4A77-9C98-C521820C3AEB}" type="slidenum">
              <a:rPr lang="en-US" smtClean="0"/>
              <a:pPr>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228600" y="3627438"/>
            <a:ext cx="2043113" cy="3001962"/>
            <a:chOff x="238" y="1056"/>
            <a:chExt cx="5285" cy="1393"/>
          </a:xfrm>
        </p:grpSpPr>
        <p:sp>
          <p:nvSpPr>
            <p:cNvPr id="5" name="Rectangle 22"/>
            <p:cNvSpPr>
              <a:spLocks noChangeArrowheads="1"/>
            </p:cNvSpPr>
            <p:nvPr userDrawn="1"/>
          </p:nvSpPr>
          <p:spPr bwMode="auto">
            <a:xfrm>
              <a:off x="242" y="1057"/>
              <a:ext cx="5273" cy="1392"/>
            </a:xfrm>
            <a:prstGeom prst="rect">
              <a:avLst/>
            </a:prstGeom>
            <a:solidFill>
              <a:srgbClr val="EAEAEA">
                <a:alpha val="50000"/>
              </a:srgbClr>
            </a:solidFill>
            <a:ln w="9525">
              <a:noFill/>
              <a:miter lim="800000"/>
              <a:headEnd/>
              <a:tailEnd/>
            </a:ln>
            <a:effectLst/>
          </p:spPr>
          <p:txBody>
            <a:bodyPr wrap="none" anchor="ctr"/>
            <a:lstStyle/>
            <a:p>
              <a:pPr eaLnBrk="0" hangingPunct="0">
                <a:defRPr/>
              </a:pPr>
              <a:endParaRPr lang="en-US">
                <a:cs typeface="+mn-cs"/>
              </a:endParaRPr>
            </a:p>
          </p:txBody>
        </p:sp>
        <p:sp>
          <p:nvSpPr>
            <p:cNvPr id="6" name="Freeform 23"/>
            <p:cNvSpPr>
              <a:spLocks/>
            </p:cNvSpPr>
            <p:nvPr userDrawn="1"/>
          </p:nvSpPr>
          <p:spPr bwMode="auto">
            <a:xfrm>
              <a:off x="238" y="1056"/>
              <a:ext cx="5273" cy="1393"/>
            </a:xfrm>
            <a:custGeom>
              <a:avLst/>
              <a:gdLst/>
              <a:ahLst/>
              <a:cxnLst>
                <a:cxn ang="0">
                  <a:pos x="5272" y="0"/>
                </a:cxn>
                <a:cxn ang="0">
                  <a:pos x="0" y="0"/>
                </a:cxn>
                <a:cxn ang="0">
                  <a:pos x="0" y="1392"/>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p:spPr>
          <p:txBody>
            <a:bodyPr/>
            <a:lstStyle/>
            <a:p>
              <a:pPr eaLnBrk="0" hangingPunct="0">
                <a:defRPr/>
              </a:pPr>
              <a:endParaRPr lang="en-US">
                <a:cs typeface="+mn-cs"/>
              </a:endParaRPr>
            </a:p>
          </p:txBody>
        </p:sp>
        <p:sp>
          <p:nvSpPr>
            <p:cNvPr id="7" name="Freeform 24"/>
            <p:cNvSpPr>
              <a:spLocks/>
            </p:cNvSpPr>
            <p:nvPr userDrawn="1"/>
          </p:nvSpPr>
          <p:spPr bwMode="auto">
            <a:xfrm>
              <a:off x="250" y="1056"/>
              <a:ext cx="5273" cy="1393"/>
            </a:xfrm>
            <a:custGeom>
              <a:avLst/>
              <a:gdLst/>
              <a:ahLst/>
              <a:cxnLst>
                <a:cxn ang="0">
                  <a:pos x="5272" y="0"/>
                </a:cxn>
                <a:cxn ang="0">
                  <a:pos x="5272" y="1392"/>
                </a:cxn>
                <a:cxn ang="0">
                  <a:pos x="0" y="1392"/>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p:spPr>
          <p:txBody>
            <a:bodyPr/>
            <a:lstStyle/>
            <a:p>
              <a:pPr eaLnBrk="0" hangingPunct="0">
                <a:defRPr/>
              </a:pPr>
              <a:endParaRPr lang="en-US">
                <a:cs typeface="+mn-cs"/>
              </a:endParaRPr>
            </a:p>
          </p:txBody>
        </p:sp>
      </p:grpSp>
      <p:grpSp>
        <p:nvGrpSpPr>
          <p:cNvPr id="8" name="Group 3"/>
          <p:cNvGrpSpPr>
            <a:grpSpLocks/>
          </p:cNvGrpSpPr>
          <p:nvPr/>
        </p:nvGrpSpPr>
        <p:grpSpPr bwMode="auto">
          <a:xfrm>
            <a:off x="4572000" y="762000"/>
            <a:ext cx="4198938" cy="2744788"/>
            <a:chOff x="238" y="1056"/>
            <a:chExt cx="5285" cy="1393"/>
          </a:xfrm>
        </p:grpSpPr>
        <p:sp>
          <p:nvSpPr>
            <p:cNvPr id="9" name="Rectangle 4"/>
            <p:cNvSpPr>
              <a:spLocks noChangeArrowheads="1"/>
            </p:cNvSpPr>
            <p:nvPr/>
          </p:nvSpPr>
          <p:spPr bwMode="auto">
            <a:xfrm>
              <a:off x="244" y="1057"/>
              <a:ext cx="5271" cy="1391"/>
            </a:xfrm>
            <a:prstGeom prst="rect">
              <a:avLst/>
            </a:prstGeom>
            <a:solidFill>
              <a:srgbClr val="EAEAEA">
                <a:alpha val="50000"/>
              </a:srgbClr>
            </a:solidFill>
            <a:ln w="9525">
              <a:noFill/>
              <a:miter lim="800000"/>
              <a:headEnd/>
              <a:tailEnd/>
            </a:ln>
            <a:effectLst/>
          </p:spPr>
          <p:txBody>
            <a:bodyPr wrap="none" anchor="ctr"/>
            <a:lstStyle/>
            <a:p>
              <a:pPr eaLnBrk="0" hangingPunct="0">
                <a:defRPr/>
              </a:pPr>
              <a:endParaRPr lang="en-US">
                <a:cs typeface="+mn-cs"/>
              </a:endParaRPr>
            </a:p>
          </p:txBody>
        </p:sp>
        <p:sp>
          <p:nvSpPr>
            <p:cNvPr id="10" name="Freeform 5"/>
            <p:cNvSpPr>
              <a:spLocks/>
            </p:cNvSpPr>
            <p:nvPr/>
          </p:nvSpPr>
          <p:spPr bwMode="auto">
            <a:xfrm>
              <a:off x="238" y="1056"/>
              <a:ext cx="5273" cy="1393"/>
            </a:xfrm>
            <a:custGeom>
              <a:avLst/>
              <a:gdLst/>
              <a:ahLst/>
              <a:cxnLst>
                <a:cxn ang="0">
                  <a:pos x="5272" y="0"/>
                </a:cxn>
                <a:cxn ang="0">
                  <a:pos x="0" y="0"/>
                </a:cxn>
                <a:cxn ang="0">
                  <a:pos x="0" y="1392"/>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p:spPr>
          <p:txBody>
            <a:bodyPr/>
            <a:lstStyle/>
            <a:p>
              <a:pPr eaLnBrk="0" hangingPunct="0">
                <a:defRPr/>
              </a:pPr>
              <a:endParaRPr lang="en-US">
                <a:cs typeface="+mn-cs"/>
              </a:endParaRPr>
            </a:p>
          </p:txBody>
        </p:sp>
        <p:sp>
          <p:nvSpPr>
            <p:cNvPr id="11" name="Freeform 6"/>
            <p:cNvSpPr>
              <a:spLocks/>
            </p:cNvSpPr>
            <p:nvPr/>
          </p:nvSpPr>
          <p:spPr bwMode="auto">
            <a:xfrm>
              <a:off x="250" y="1056"/>
              <a:ext cx="5273" cy="1393"/>
            </a:xfrm>
            <a:custGeom>
              <a:avLst/>
              <a:gdLst/>
              <a:ahLst/>
              <a:cxnLst>
                <a:cxn ang="0">
                  <a:pos x="5272" y="0"/>
                </a:cxn>
                <a:cxn ang="0">
                  <a:pos x="5272" y="1392"/>
                </a:cxn>
                <a:cxn ang="0">
                  <a:pos x="0" y="1392"/>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p:spPr>
          <p:txBody>
            <a:bodyPr/>
            <a:lstStyle/>
            <a:p>
              <a:pPr eaLnBrk="0" hangingPunct="0">
                <a:defRPr/>
              </a:pPr>
              <a:endParaRPr lang="en-US">
                <a:cs typeface="+mn-cs"/>
              </a:endParaRPr>
            </a:p>
          </p:txBody>
        </p:sp>
      </p:grpSp>
      <p:grpSp>
        <p:nvGrpSpPr>
          <p:cNvPr id="12" name="Group 7"/>
          <p:cNvGrpSpPr>
            <a:grpSpLocks/>
          </p:cNvGrpSpPr>
          <p:nvPr/>
        </p:nvGrpSpPr>
        <p:grpSpPr bwMode="auto">
          <a:xfrm>
            <a:off x="2533650" y="3657600"/>
            <a:ext cx="6234113" cy="2971800"/>
            <a:chOff x="240" y="3744"/>
            <a:chExt cx="5281" cy="97"/>
          </a:xfrm>
        </p:grpSpPr>
        <p:sp>
          <p:nvSpPr>
            <p:cNvPr id="13" name="Rectangle 8"/>
            <p:cNvSpPr>
              <a:spLocks noChangeArrowheads="1"/>
            </p:cNvSpPr>
            <p:nvPr/>
          </p:nvSpPr>
          <p:spPr bwMode="auto">
            <a:xfrm>
              <a:off x="240" y="3744"/>
              <a:ext cx="5280" cy="96"/>
            </a:xfrm>
            <a:prstGeom prst="rect">
              <a:avLst/>
            </a:prstGeom>
            <a:solidFill>
              <a:srgbClr val="EAEAEA">
                <a:alpha val="50000"/>
              </a:srgbClr>
            </a:solidFill>
            <a:ln w="9525">
              <a:noFill/>
              <a:miter lim="800000"/>
              <a:headEnd/>
              <a:tailEnd/>
            </a:ln>
            <a:effectLst/>
          </p:spPr>
          <p:txBody>
            <a:bodyPr wrap="none" anchor="ctr"/>
            <a:lstStyle/>
            <a:p>
              <a:pPr eaLnBrk="0" hangingPunct="0">
                <a:defRPr/>
              </a:pPr>
              <a:endParaRPr lang="en-US">
                <a:cs typeface="+mn-cs"/>
              </a:endParaRPr>
            </a:p>
          </p:txBody>
        </p:sp>
        <p:sp>
          <p:nvSpPr>
            <p:cNvPr id="14" name="Freeform 9"/>
            <p:cNvSpPr>
              <a:spLocks/>
            </p:cNvSpPr>
            <p:nvPr/>
          </p:nvSpPr>
          <p:spPr bwMode="auto">
            <a:xfrm>
              <a:off x="240" y="3744"/>
              <a:ext cx="5281" cy="97"/>
            </a:xfrm>
            <a:custGeom>
              <a:avLst/>
              <a:gdLst/>
              <a:ahLst/>
              <a:cxnLst>
                <a:cxn ang="0">
                  <a:pos x="5280" y="0"/>
                </a:cxn>
                <a:cxn ang="0">
                  <a:pos x="0" y="0"/>
                </a:cxn>
                <a:cxn ang="0">
                  <a:pos x="0" y="96"/>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p:spPr>
          <p:txBody>
            <a:bodyPr/>
            <a:lstStyle/>
            <a:p>
              <a:pPr eaLnBrk="0" hangingPunct="0">
                <a:defRPr/>
              </a:pPr>
              <a:endParaRPr lang="en-US">
                <a:cs typeface="+mn-cs"/>
              </a:endParaRPr>
            </a:p>
          </p:txBody>
        </p:sp>
        <p:sp>
          <p:nvSpPr>
            <p:cNvPr id="15" name="Freeform 10"/>
            <p:cNvSpPr>
              <a:spLocks/>
            </p:cNvSpPr>
            <p:nvPr/>
          </p:nvSpPr>
          <p:spPr bwMode="auto">
            <a:xfrm>
              <a:off x="240" y="3744"/>
              <a:ext cx="5281" cy="97"/>
            </a:xfrm>
            <a:custGeom>
              <a:avLst/>
              <a:gdLst/>
              <a:ahLst/>
              <a:cxnLst>
                <a:cxn ang="0">
                  <a:pos x="5280" y="0"/>
                </a:cxn>
                <a:cxn ang="0">
                  <a:pos x="5280" y="96"/>
                </a:cxn>
                <a:cxn ang="0">
                  <a:pos x="0" y="96"/>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p:spPr>
          <p:txBody>
            <a:bodyPr/>
            <a:lstStyle/>
            <a:p>
              <a:pPr eaLnBrk="0" hangingPunct="0">
                <a:defRPr/>
              </a:pPr>
              <a:endParaRPr lang="en-US">
                <a:cs typeface="+mn-cs"/>
              </a:endParaRPr>
            </a:p>
          </p:txBody>
        </p:sp>
      </p:grpSp>
      <p:grpSp>
        <p:nvGrpSpPr>
          <p:cNvPr id="16" name="Group 11"/>
          <p:cNvGrpSpPr>
            <a:grpSpLocks/>
          </p:cNvGrpSpPr>
          <p:nvPr/>
        </p:nvGrpSpPr>
        <p:grpSpPr bwMode="auto">
          <a:xfrm>
            <a:off x="4800600" y="920750"/>
            <a:ext cx="3852863" cy="2422525"/>
            <a:chOff x="338" y="1200"/>
            <a:chExt cx="97" cy="1104"/>
          </a:xfrm>
        </p:grpSpPr>
        <p:sp useBgFill="1">
          <p:nvSpPr>
            <p:cNvPr id="17" name="Rectangle 12"/>
            <p:cNvSpPr>
              <a:spLocks noChangeArrowheads="1"/>
            </p:cNvSpPr>
            <p:nvPr/>
          </p:nvSpPr>
          <p:spPr bwMode="auto">
            <a:xfrm>
              <a:off x="338" y="1201"/>
              <a:ext cx="96" cy="1103"/>
            </a:xfrm>
            <a:prstGeom prst="rect">
              <a:avLst/>
            </a:prstGeom>
            <a:ln w="9525">
              <a:noFill/>
              <a:miter lim="800000"/>
              <a:headEnd/>
              <a:tailEnd/>
            </a:ln>
            <a:effectLst/>
          </p:spPr>
          <p:txBody>
            <a:bodyPr wrap="none" anchor="ctr"/>
            <a:lstStyle/>
            <a:p>
              <a:pPr eaLnBrk="0" hangingPunct="0">
                <a:defRPr/>
              </a:pPr>
              <a:endParaRPr lang="en-US">
                <a:cs typeface="+mn-cs"/>
              </a:endParaRPr>
            </a:p>
          </p:txBody>
        </p:sp>
        <p:sp>
          <p:nvSpPr>
            <p:cNvPr id="18" name="Freeform 13"/>
            <p:cNvSpPr>
              <a:spLocks/>
            </p:cNvSpPr>
            <p:nvPr/>
          </p:nvSpPr>
          <p:spPr bwMode="auto">
            <a:xfrm>
              <a:off x="338" y="1200"/>
              <a:ext cx="97" cy="1104"/>
            </a:xfrm>
            <a:custGeom>
              <a:avLst/>
              <a:gdLst/>
              <a:ahLst/>
              <a:cxnLst>
                <a:cxn ang="0">
                  <a:pos x="0" y="1103"/>
                </a:cxn>
                <a:cxn ang="0">
                  <a:pos x="96" y="1103"/>
                </a:cxn>
                <a:cxn ang="0">
                  <a:pos x="96" y="0"/>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p:spPr>
          <p:txBody>
            <a:bodyPr/>
            <a:lstStyle/>
            <a:p>
              <a:pPr eaLnBrk="0" hangingPunct="0">
                <a:defRPr/>
              </a:pPr>
              <a:endParaRPr lang="en-US">
                <a:cs typeface="+mn-cs"/>
              </a:endParaRPr>
            </a:p>
          </p:txBody>
        </p:sp>
        <p:sp>
          <p:nvSpPr>
            <p:cNvPr id="19" name="Freeform 14"/>
            <p:cNvSpPr>
              <a:spLocks/>
            </p:cNvSpPr>
            <p:nvPr/>
          </p:nvSpPr>
          <p:spPr bwMode="auto">
            <a:xfrm>
              <a:off x="338" y="1200"/>
              <a:ext cx="97" cy="1104"/>
            </a:xfrm>
            <a:custGeom>
              <a:avLst/>
              <a:gdLst/>
              <a:ahLst/>
              <a:cxnLst>
                <a:cxn ang="0">
                  <a:pos x="0" y="1103"/>
                </a:cxn>
                <a:cxn ang="0">
                  <a:pos x="0" y="0"/>
                </a:cxn>
                <a:cxn ang="0">
                  <a:pos x="96" y="0"/>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eaLnBrk="0" hangingPunct="0">
                <a:defRPr/>
              </a:pPr>
              <a:endParaRPr lang="en-US">
                <a:cs typeface="+mn-cs"/>
              </a:endParaRPr>
            </a:p>
          </p:txBody>
        </p:sp>
      </p:grpSp>
      <p:grpSp>
        <p:nvGrpSpPr>
          <p:cNvPr id="20" name="Group 42"/>
          <p:cNvGrpSpPr>
            <a:grpSpLocks/>
          </p:cNvGrpSpPr>
          <p:nvPr/>
        </p:nvGrpSpPr>
        <p:grpSpPr bwMode="auto">
          <a:xfrm flipH="1">
            <a:off x="2590800" y="3767138"/>
            <a:ext cx="6019800" cy="2743200"/>
            <a:chOff x="338" y="1200"/>
            <a:chExt cx="97" cy="1104"/>
          </a:xfrm>
        </p:grpSpPr>
        <p:sp useBgFill="1">
          <p:nvSpPr>
            <p:cNvPr id="21" name="Rectangle 43"/>
            <p:cNvSpPr>
              <a:spLocks noChangeArrowheads="1"/>
            </p:cNvSpPr>
            <p:nvPr/>
          </p:nvSpPr>
          <p:spPr bwMode="auto">
            <a:xfrm>
              <a:off x="338" y="1201"/>
              <a:ext cx="96" cy="1103"/>
            </a:xfrm>
            <a:prstGeom prst="rect">
              <a:avLst/>
            </a:prstGeom>
            <a:ln w="9525">
              <a:noFill/>
              <a:miter lim="800000"/>
              <a:headEnd/>
              <a:tailEnd/>
            </a:ln>
            <a:effectLst/>
          </p:spPr>
          <p:txBody>
            <a:bodyPr wrap="none" anchor="ctr"/>
            <a:lstStyle/>
            <a:p>
              <a:pPr eaLnBrk="0" hangingPunct="0">
                <a:defRPr/>
              </a:pPr>
              <a:endParaRPr lang="en-US">
                <a:cs typeface="+mn-cs"/>
              </a:endParaRPr>
            </a:p>
          </p:txBody>
        </p:sp>
        <p:sp>
          <p:nvSpPr>
            <p:cNvPr id="22" name="Freeform 44"/>
            <p:cNvSpPr>
              <a:spLocks/>
            </p:cNvSpPr>
            <p:nvPr/>
          </p:nvSpPr>
          <p:spPr bwMode="auto">
            <a:xfrm>
              <a:off x="338" y="1200"/>
              <a:ext cx="97" cy="1104"/>
            </a:xfrm>
            <a:custGeom>
              <a:avLst/>
              <a:gdLst/>
              <a:ahLst/>
              <a:cxnLst>
                <a:cxn ang="0">
                  <a:pos x="0" y="1103"/>
                </a:cxn>
                <a:cxn ang="0">
                  <a:pos x="96" y="1103"/>
                </a:cxn>
                <a:cxn ang="0">
                  <a:pos x="96" y="0"/>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p:spPr>
          <p:txBody>
            <a:bodyPr/>
            <a:lstStyle/>
            <a:p>
              <a:pPr eaLnBrk="0" hangingPunct="0">
                <a:defRPr/>
              </a:pPr>
              <a:endParaRPr lang="en-US">
                <a:cs typeface="+mn-cs"/>
              </a:endParaRPr>
            </a:p>
          </p:txBody>
        </p:sp>
        <p:sp>
          <p:nvSpPr>
            <p:cNvPr id="23" name="Freeform 45"/>
            <p:cNvSpPr>
              <a:spLocks/>
            </p:cNvSpPr>
            <p:nvPr/>
          </p:nvSpPr>
          <p:spPr bwMode="auto">
            <a:xfrm>
              <a:off x="338" y="1200"/>
              <a:ext cx="97" cy="1104"/>
            </a:xfrm>
            <a:custGeom>
              <a:avLst/>
              <a:gdLst/>
              <a:ahLst/>
              <a:cxnLst>
                <a:cxn ang="0">
                  <a:pos x="0" y="1103"/>
                </a:cxn>
                <a:cxn ang="0">
                  <a:pos x="0" y="0"/>
                </a:cxn>
                <a:cxn ang="0">
                  <a:pos x="96" y="0"/>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eaLnBrk="0" hangingPunct="0">
                <a:defRPr/>
              </a:pPr>
              <a:endParaRPr lang="en-US">
                <a:cs typeface="+mn-cs"/>
              </a:endParaRPr>
            </a:p>
          </p:txBody>
        </p:sp>
      </p:grpSp>
      <p:sp>
        <p:nvSpPr>
          <p:cNvPr id="24" name="Rectangle 67"/>
          <p:cNvSpPr>
            <a:spLocks noChangeArrowheads="1"/>
          </p:cNvSpPr>
          <p:nvPr/>
        </p:nvSpPr>
        <p:spPr bwMode="auto">
          <a:xfrm>
            <a:off x="0" y="0"/>
            <a:ext cx="9144000" cy="6858000"/>
          </a:xfrm>
          <a:prstGeom prst="rect">
            <a:avLst/>
          </a:prstGeom>
          <a:noFill/>
          <a:ln w="57150">
            <a:solidFill>
              <a:srgbClr val="FF0000"/>
            </a:solidFill>
            <a:miter lim="800000"/>
            <a:headEnd/>
            <a:tailEnd/>
          </a:ln>
          <a:effectLst/>
        </p:spPr>
        <p:txBody>
          <a:bodyPr wrap="none" anchor="ctr"/>
          <a:lstStyle/>
          <a:p>
            <a:pPr eaLnBrk="0" hangingPunct="0">
              <a:defRPr/>
            </a:pPr>
            <a:endParaRPr lang="en-US">
              <a:cs typeface="+mn-cs"/>
            </a:endParaRPr>
          </a:p>
        </p:txBody>
      </p:sp>
      <p:grpSp>
        <p:nvGrpSpPr>
          <p:cNvPr id="25" name="Group 69"/>
          <p:cNvGrpSpPr>
            <a:grpSpLocks/>
          </p:cNvGrpSpPr>
          <p:nvPr userDrawn="1"/>
        </p:nvGrpSpPr>
        <p:grpSpPr bwMode="auto">
          <a:xfrm>
            <a:off x="395288" y="3760788"/>
            <a:ext cx="1738312" cy="2725737"/>
            <a:chOff x="338" y="1200"/>
            <a:chExt cx="97" cy="1104"/>
          </a:xfrm>
        </p:grpSpPr>
        <p:sp useBgFill="1">
          <p:nvSpPr>
            <p:cNvPr id="26" name="Rectangle 70"/>
            <p:cNvSpPr>
              <a:spLocks noChangeArrowheads="1"/>
            </p:cNvSpPr>
            <p:nvPr/>
          </p:nvSpPr>
          <p:spPr bwMode="auto">
            <a:xfrm>
              <a:off x="338" y="1201"/>
              <a:ext cx="96" cy="1103"/>
            </a:xfrm>
            <a:prstGeom prst="rect">
              <a:avLst/>
            </a:prstGeom>
            <a:ln w="9525">
              <a:noFill/>
              <a:miter lim="800000"/>
              <a:headEnd/>
              <a:tailEnd/>
            </a:ln>
            <a:effectLst/>
          </p:spPr>
          <p:txBody>
            <a:bodyPr wrap="none" anchor="ctr"/>
            <a:lstStyle/>
            <a:p>
              <a:pPr eaLnBrk="0" hangingPunct="0">
                <a:defRPr/>
              </a:pPr>
              <a:endParaRPr lang="en-US">
                <a:cs typeface="+mn-cs"/>
              </a:endParaRPr>
            </a:p>
          </p:txBody>
        </p:sp>
        <p:sp>
          <p:nvSpPr>
            <p:cNvPr id="27" name="Freeform 71"/>
            <p:cNvSpPr>
              <a:spLocks/>
            </p:cNvSpPr>
            <p:nvPr/>
          </p:nvSpPr>
          <p:spPr bwMode="auto">
            <a:xfrm>
              <a:off x="338" y="1200"/>
              <a:ext cx="97" cy="1104"/>
            </a:xfrm>
            <a:custGeom>
              <a:avLst/>
              <a:gdLst/>
              <a:ahLst/>
              <a:cxnLst>
                <a:cxn ang="0">
                  <a:pos x="0" y="1103"/>
                </a:cxn>
                <a:cxn ang="0">
                  <a:pos x="96" y="1103"/>
                </a:cxn>
                <a:cxn ang="0">
                  <a:pos x="96" y="0"/>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p:spPr>
          <p:txBody>
            <a:bodyPr/>
            <a:lstStyle/>
            <a:p>
              <a:pPr eaLnBrk="0" hangingPunct="0">
                <a:defRPr/>
              </a:pPr>
              <a:endParaRPr lang="en-US">
                <a:cs typeface="+mn-cs"/>
              </a:endParaRPr>
            </a:p>
          </p:txBody>
        </p:sp>
        <p:sp>
          <p:nvSpPr>
            <p:cNvPr id="28" name="Freeform 72"/>
            <p:cNvSpPr>
              <a:spLocks/>
            </p:cNvSpPr>
            <p:nvPr/>
          </p:nvSpPr>
          <p:spPr bwMode="auto">
            <a:xfrm>
              <a:off x="338" y="1200"/>
              <a:ext cx="97" cy="1104"/>
            </a:xfrm>
            <a:custGeom>
              <a:avLst/>
              <a:gdLst/>
              <a:ahLst/>
              <a:cxnLst>
                <a:cxn ang="0">
                  <a:pos x="0" y="1103"/>
                </a:cxn>
                <a:cxn ang="0">
                  <a:pos x="0" y="0"/>
                </a:cxn>
                <a:cxn ang="0">
                  <a:pos x="96" y="0"/>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eaLnBrk="0" hangingPunct="0">
                <a:defRPr/>
              </a:pPr>
              <a:endParaRPr lang="en-US">
                <a:cs typeface="+mn-cs"/>
              </a:endParaRPr>
            </a:p>
          </p:txBody>
        </p:sp>
      </p:grpSp>
      <p:sp>
        <p:nvSpPr>
          <p:cNvPr id="16399" name="Rectangle 15"/>
          <p:cNvSpPr>
            <a:spLocks noGrp="1" noChangeArrowheads="1"/>
          </p:cNvSpPr>
          <p:nvPr>
            <p:ph type="ctrTitle" sz="quarter"/>
          </p:nvPr>
        </p:nvSpPr>
        <p:spPr>
          <a:xfrm>
            <a:off x="4722813" y="914400"/>
            <a:ext cx="3811587" cy="2362200"/>
          </a:xfrm>
        </p:spPr>
        <p:txBody>
          <a:bodyPr lIns="92075" tIns="46038" rIns="92075" bIns="46038"/>
          <a:lstStyle>
            <a:lvl1pPr algn="ctr">
              <a:defRPr sz="3200" b="0">
                <a:latin typeface="Arial Black" pitchFamily="34" charset="0"/>
              </a:defRPr>
            </a:lvl1pPr>
          </a:lstStyle>
          <a:p>
            <a:endParaRPr lang="en-US"/>
          </a:p>
        </p:txBody>
      </p:sp>
      <p:sp>
        <p:nvSpPr>
          <p:cNvPr id="16400" name="Rectangle 16"/>
          <p:cNvSpPr>
            <a:spLocks noGrp="1" noChangeArrowheads="1"/>
          </p:cNvSpPr>
          <p:nvPr>
            <p:ph type="subTitle" sz="quarter" idx="1"/>
          </p:nvPr>
        </p:nvSpPr>
        <p:spPr>
          <a:xfrm>
            <a:off x="2819400" y="3886200"/>
            <a:ext cx="5486400" cy="1752600"/>
          </a:xfrm>
        </p:spPr>
        <p:txBody>
          <a:bodyPr anchor="ctr"/>
          <a:lstStyle>
            <a:lvl1pPr marL="0" indent="0" algn="ctr">
              <a:buFont typeface="Monotype Sorts" pitchFamily="2" charset="2"/>
              <a:buNone/>
              <a:defRPr sz="200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914400"/>
            <a:ext cx="19621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914400"/>
            <a:ext cx="57340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848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752600"/>
            <a:ext cx="3848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62500" y="1752600"/>
            <a:ext cx="3848100" cy="45720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526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7526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army.mil/media/amp/?bcpid=6981683001&amp;bctid=86666150001"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304800" y="914400"/>
            <a:ext cx="8458200" cy="5638800"/>
            <a:chOff x="240" y="1008"/>
            <a:chExt cx="5281" cy="2978"/>
          </a:xfrm>
        </p:grpSpPr>
        <p:sp>
          <p:nvSpPr>
            <p:cNvPr id="15364" name="Rectangle 4"/>
            <p:cNvSpPr>
              <a:spLocks noChangeArrowheads="1"/>
            </p:cNvSpPr>
            <p:nvPr/>
          </p:nvSpPr>
          <p:spPr bwMode="auto">
            <a:xfrm>
              <a:off x="245" y="1010"/>
              <a:ext cx="5269" cy="2976"/>
            </a:xfrm>
            <a:prstGeom prst="rect">
              <a:avLst/>
            </a:prstGeom>
            <a:solidFill>
              <a:srgbClr val="EAEAEA">
                <a:alpha val="50000"/>
              </a:srgbClr>
            </a:solidFill>
            <a:ln w="9525">
              <a:noFill/>
              <a:miter lim="800000"/>
              <a:headEnd/>
              <a:tailEnd/>
            </a:ln>
            <a:effectLst/>
          </p:spPr>
          <p:txBody>
            <a:bodyPr wrap="none" anchor="ctr"/>
            <a:lstStyle/>
            <a:p>
              <a:pPr eaLnBrk="0" hangingPunct="0">
                <a:defRPr/>
              </a:pPr>
              <a:endParaRPr lang="en-US">
                <a:cs typeface="+mn-cs"/>
              </a:endParaRPr>
            </a:p>
          </p:txBody>
        </p:sp>
        <p:sp>
          <p:nvSpPr>
            <p:cNvPr id="15365" name="Freeform 5"/>
            <p:cNvSpPr>
              <a:spLocks/>
            </p:cNvSpPr>
            <p:nvPr/>
          </p:nvSpPr>
          <p:spPr bwMode="auto">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eaLnBrk="0" hangingPunct="0">
                <a:defRPr/>
              </a:pPr>
              <a:endParaRPr lang="en-US">
                <a:cs typeface="+mn-cs"/>
              </a:endParaRPr>
            </a:p>
          </p:txBody>
        </p:sp>
        <p:sp>
          <p:nvSpPr>
            <p:cNvPr id="15366" name="Freeform 6"/>
            <p:cNvSpPr>
              <a:spLocks/>
            </p:cNvSpPr>
            <p:nvPr/>
          </p:nvSpPr>
          <p:spPr bwMode="auto">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eaLnBrk="0" hangingPunct="0">
                <a:defRPr/>
              </a:pPr>
              <a:endParaRPr lang="en-US">
                <a:cs typeface="+mn-cs"/>
              </a:endParaRPr>
            </a:p>
          </p:txBody>
        </p:sp>
      </p:grpSp>
      <p:grpSp>
        <p:nvGrpSpPr>
          <p:cNvPr id="1027" name="Group 7"/>
          <p:cNvGrpSpPr>
            <a:grpSpLocks/>
          </p:cNvGrpSpPr>
          <p:nvPr/>
        </p:nvGrpSpPr>
        <p:grpSpPr bwMode="auto">
          <a:xfrm>
            <a:off x="458788" y="1219200"/>
            <a:ext cx="150812" cy="5105400"/>
            <a:chOff x="336" y="1103"/>
            <a:chExt cx="97" cy="2785"/>
          </a:xfrm>
        </p:grpSpPr>
        <p:sp useBgFill="1">
          <p:nvSpPr>
            <p:cNvPr id="15368" name="Rectangle 8"/>
            <p:cNvSpPr>
              <a:spLocks noChangeArrowheads="1"/>
            </p:cNvSpPr>
            <p:nvPr/>
          </p:nvSpPr>
          <p:spPr bwMode="auto">
            <a:xfrm>
              <a:off x="336" y="1104"/>
              <a:ext cx="96" cy="2784"/>
            </a:xfrm>
            <a:prstGeom prst="rect">
              <a:avLst/>
            </a:prstGeom>
            <a:ln w="9525">
              <a:noFill/>
              <a:miter lim="800000"/>
              <a:headEnd/>
              <a:tailEnd/>
            </a:ln>
            <a:effectLst/>
          </p:spPr>
          <p:txBody>
            <a:bodyPr wrap="none" anchor="ctr"/>
            <a:lstStyle/>
            <a:p>
              <a:pPr eaLnBrk="0" hangingPunct="0">
                <a:defRPr/>
              </a:pPr>
              <a:endParaRPr lang="en-US">
                <a:cs typeface="+mn-cs"/>
              </a:endParaRPr>
            </a:p>
          </p:txBody>
        </p:sp>
        <p:sp>
          <p:nvSpPr>
            <p:cNvPr id="15369" name="Freeform 9"/>
            <p:cNvSpPr>
              <a:spLocks/>
            </p:cNvSpPr>
            <p:nvPr/>
          </p:nvSpPr>
          <p:spPr bwMode="auto">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eaLnBrk="0" hangingPunct="0">
                <a:defRPr/>
              </a:pPr>
              <a:endParaRPr lang="en-US">
                <a:cs typeface="+mn-cs"/>
              </a:endParaRPr>
            </a:p>
          </p:txBody>
        </p:sp>
        <p:sp>
          <p:nvSpPr>
            <p:cNvPr id="15370" name="Freeform 10"/>
            <p:cNvSpPr>
              <a:spLocks/>
            </p:cNvSpPr>
            <p:nvPr/>
          </p:nvSpPr>
          <p:spPr bwMode="auto">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eaLnBrk="0" hangingPunct="0">
                <a:defRPr/>
              </a:pPr>
              <a:endParaRPr lang="en-US">
                <a:cs typeface="+mn-cs"/>
              </a:endParaRPr>
            </a:p>
          </p:txBody>
        </p:sp>
      </p:grpSp>
      <p:sp>
        <p:nvSpPr>
          <p:cNvPr id="1028" name="Rectangle 16"/>
          <p:cNvSpPr>
            <a:spLocks noGrp="1" noChangeArrowheads="1"/>
          </p:cNvSpPr>
          <p:nvPr>
            <p:ph type="body" idx="1"/>
          </p:nvPr>
        </p:nvSpPr>
        <p:spPr bwMode="auto">
          <a:xfrm>
            <a:off x="762000" y="1752600"/>
            <a:ext cx="7848600" cy="457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9" name="Rectangle 22"/>
          <p:cNvSpPr>
            <a:spLocks noGrp="1" noChangeArrowheads="1"/>
          </p:cNvSpPr>
          <p:nvPr>
            <p:ph type="title"/>
          </p:nvPr>
        </p:nvSpPr>
        <p:spPr bwMode="auto">
          <a:xfrm>
            <a:off x="762000" y="914400"/>
            <a:ext cx="7848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0" name="Picture 7" descr="http://www.usace.army.mil/CEPA/PublishingImages/MilconSpecial.jpg">
            <a:hlinkClick r:id="rId15"/>
          </p:cNvPr>
          <p:cNvPicPr>
            <a:picLocks noChangeAspect="1" noChangeArrowheads="1"/>
          </p:cNvPicPr>
          <p:nvPr userDrawn="1"/>
        </p:nvPicPr>
        <p:blipFill>
          <a:blip r:embed="rId16" cstate="print"/>
          <a:srcRect/>
          <a:stretch>
            <a:fillRect/>
          </a:stretch>
        </p:blipFill>
        <p:spPr bwMode="auto">
          <a:xfrm>
            <a:off x="7010400" y="152400"/>
            <a:ext cx="892175" cy="685800"/>
          </a:xfrm>
          <a:prstGeom prst="rect">
            <a:avLst/>
          </a:prstGeom>
          <a:noFill/>
          <a:ln w="9525">
            <a:noFill/>
            <a:miter lim="800000"/>
            <a:headEnd/>
            <a:tailEnd/>
          </a:ln>
        </p:spPr>
      </p:pic>
      <p:pic>
        <p:nvPicPr>
          <p:cNvPr id="1031" name="Picture 41"/>
          <p:cNvPicPr>
            <a:picLocks noChangeAspect="1" noChangeArrowheads="1"/>
          </p:cNvPicPr>
          <p:nvPr userDrawn="1"/>
        </p:nvPicPr>
        <p:blipFill>
          <a:blip r:embed="rId17" cstate="print">
            <a:clrChange>
              <a:clrFrom>
                <a:srgbClr val="C0C0C0"/>
              </a:clrFrom>
              <a:clrTo>
                <a:srgbClr val="C0C0C0">
                  <a:alpha val="0"/>
                </a:srgbClr>
              </a:clrTo>
            </a:clrChange>
          </a:blip>
          <a:srcRect/>
          <a:stretch>
            <a:fillRect/>
          </a:stretch>
        </p:blipFill>
        <p:spPr bwMode="auto">
          <a:xfrm>
            <a:off x="8001000" y="152400"/>
            <a:ext cx="685800" cy="685800"/>
          </a:xfrm>
          <a:prstGeom prst="rect">
            <a:avLst/>
          </a:prstGeom>
          <a:noFill/>
          <a:ln w="9525">
            <a:noFill/>
            <a:miter lim="800000"/>
            <a:headEnd/>
            <a:tailEnd/>
          </a:ln>
        </p:spPr>
      </p:pic>
      <p:sp>
        <p:nvSpPr>
          <p:cNvPr id="18" name="TextBox 17"/>
          <p:cNvSpPr txBox="1"/>
          <p:nvPr userDrawn="1"/>
        </p:nvSpPr>
        <p:spPr>
          <a:xfrm>
            <a:off x="4343400" y="6550025"/>
            <a:ext cx="457200" cy="307975"/>
          </a:xfrm>
          <a:prstGeom prst="rect">
            <a:avLst/>
          </a:prstGeom>
          <a:noFill/>
        </p:spPr>
        <p:txBody>
          <a:bodyPr>
            <a:spAutoFit/>
          </a:bodyPr>
          <a:lstStyle/>
          <a:p>
            <a:pPr eaLnBrk="0" hangingPunct="0">
              <a:defRPr/>
            </a:pPr>
            <a:fld id="{16E6057D-9CCB-4633-9E19-E541464FA137}" type="slidenum">
              <a:rPr lang="en-US" sz="1400">
                <a:cs typeface="+mn-cs"/>
              </a:rPr>
              <a:pPr eaLnBrk="0" hangingPunct="0">
                <a:defRPr/>
              </a:pPr>
              <a:t>‹#›</a:t>
            </a:fld>
            <a:endParaRPr lang="en-US" sz="1400" dirty="0">
              <a:cs typeface="+mn-cs"/>
            </a:endParaRP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hdr="0" ftr="0" dt="0"/>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eaLnBrk="0" fontAlgn="base" hangingPunct="0">
        <a:spcBef>
          <a:spcPct val="0"/>
        </a:spcBef>
        <a:spcAft>
          <a:spcPct val="0"/>
        </a:spcAft>
        <a:defRPr sz="4000" b="1">
          <a:solidFill>
            <a:schemeClr val="tx2"/>
          </a:solidFill>
          <a:latin typeface="Arial" charset="0"/>
        </a:defRPr>
      </a:lvl6pPr>
      <a:lvl7pPr marL="914400" algn="l" rtl="0" eaLnBrk="0" fontAlgn="base" hangingPunct="0">
        <a:spcBef>
          <a:spcPct val="0"/>
        </a:spcBef>
        <a:spcAft>
          <a:spcPct val="0"/>
        </a:spcAft>
        <a:defRPr sz="4000" b="1">
          <a:solidFill>
            <a:schemeClr val="tx2"/>
          </a:solidFill>
          <a:latin typeface="Arial" charset="0"/>
        </a:defRPr>
      </a:lvl7pPr>
      <a:lvl8pPr marL="1371600" algn="l" rtl="0" eaLnBrk="0" fontAlgn="base" hangingPunct="0">
        <a:spcBef>
          <a:spcPct val="0"/>
        </a:spcBef>
        <a:spcAft>
          <a:spcPct val="0"/>
        </a:spcAft>
        <a:defRPr sz="4000" b="1">
          <a:solidFill>
            <a:schemeClr val="tx2"/>
          </a:solidFill>
          <a:latin typeface="Arial" charset="0"/>
        </a:defRPr>
      </a:lvl8pPr>
      <a:lvl9pPr marL="1828800" algn="l" rtl="0" eaLnBrk="0" fontAlgn="base" hangingPunct="0">
        <a:spcBef>
          <a:spcPct val="0"/>
        </a:spcBef>
        <a:spcAft>
          <a:spcPct val="0"/>
        </a:spcAft>
        <a:defRPr sz="4000" b="1">
          <a:solidFill>
            <a:schemeClr val="tx2"/>
          </a:solidFill>
          <a:latin typeface="Arial" charset="0"/>
        </a:defRPr>
      </a:lvl9pPr>
    </p:titleStyle>
    <p:bodyStyle>
      <a:lvl1pPr marL="574675" indent="-574675" algn="l" rtl="0" eaLnBrk="0" fontAlgn="base" hangingPunct="0">
        <a:spcBef>
          <a:spcPct val="20000"/>
        </a:spcBef>
        <a:spcAft>
          <a:spcPct val="0"/>
        </a:spcAft>
        <a:buClr>
          <a:srgbClr val="A50021"/>
        </a:buClr>
        <a:buSzPct val="75000"/>
        <a:buFont typeface="Monotype Sorts" charset="2"/>
        <a:buChar char="n"/>
        <a:defRPr sz="3200" b="1">
          <a:solidFill>
            <a:srgbClr val="0000FF"/>
          </a:solidFill>
          <a:latin typeface="+mn-lt"/>
          <a:ea typeface="+mn-ea"/>
          <a:cs typeface="+mn-cs"/>
        </a:defRPr>
      </a:lvl1pPr>
      <a:lvl2pPr marL="1252538" indent="-563563" algn="l" rtl="0" eaLnBrk="0" fontAlgn="base" hangingPunct="0">
        <a:lnSpc>
          <a:spcPct val="130000"/>
        </a:lnSpc>
        <a:spcBef>
          <a:spcPct val="20000"/>
        </a:spcBef>
        <a:spcAft>
          <a:spcPct val="0"/>
        </a:spcAft>
        <a:buClr>
          <a:schemeClr val="tx1"/>
        </a:buClr>
        <a:buSzPct val="120000"/>
        <a:buFont typeface="Wingdings" pitchFamily="2" charset="2"/>
        <a:buChar char=""/>
        <a:defRPr sz="2800" b="1">
          <a:solidFill>
            <a:srgbClr val="990000"/>
          </a:solidFill>
          <a:latin typeface="+mn-lt"/>
        </a:defRPr>
      </a:lvl2pPr>
      <a:lvl3pPr marL="2000250" indent="-633413" algn="l" rtl="0" eaLnBrk="0" fontAlgn="base" hangingPunct="0">
        <a:spcBef>
          <a:spcPct val="20000"/>
        </a:spcBef>
        <a:spcAft>
          <a:spcPct val="0"/>
        </a:spcAft>
        <a:buClr>
          <a:srgbClr val="006600"/>
        </a:buClr>
        <a:buSzPct val="175000"/>
        <a:buChar char="–"/>
        <a:defRPr sz="2400" b="1">
          <a:solidFill>
            <a:schemeClr val="tx1"/>
          </a:solidFill>
          <a:latin typeface="+mn-lt"/>
        </a:defRPr>
      </a:lvl3pPr>
      <a:lvl4pPr marL="2860675" indent="-228600" algn="l" rtl="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4pPr>
      <a:lvl5pPr marL="3203575" indent="-228600" algn="l" rtl="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5pPr>
      <a:lvl6pPr marL="3660775" indent="-228600" algn="l" rtl="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4117975" indent="-228600" algn="l" rtl="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4575175" indent="-228600" algn="l" rtl="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5032375" indent="-228600" algn="l" rtl="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army.mil/media/amp/?bcpid=6981683001&amp;bctid=86666150001"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0.jpeg"/><Relationship Id="rId7" Type="http://schemas.openxmlformats.org/officeDocument/2006/relationships/image" Target="../media/image14.jpeg"/><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diagramColors" Target="../diagrams/colors2.xml"/><Relationship Id="rId5" Type="http://schemas.openxmlformats.org/officeDocument/2006/relationships/image" Target="../media/image12.jpeg"/><Relationship Id="rId10" Type="http://schemas.openxmlformats.org/officeDocument/2006/relationships/diagramQuickStyle" Target="../diagrams/quickStyle2.xml"/><Relationship Id="rId4" Type="http://schemas.openxmlformats.org/officeDocument/2006/relationships/image" Target="../media/image11.jpeg"/><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army.mil/media/amp/?bcpid=6981683001&amp;bctid=86666150001"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32"/>
          <p:cNvSpPr>
            <a:spLocks noChangeArrowheads="1"/>
          </p:cNvSpPr>
          <p:nvPr/>
        </p:nvSpPr>
        <p:spPr bwMode="auto">
          <a:xfrm>
            <a:off x="0" y="0"/>
            <a:ext cx="9144000" cy="6858000"/>
          </a:xfrm>
          <a:prstGeom prst="rect">
            <a:avLst/>
          </a:prstGeom>
          <a:noFill/>
          <a:ln w="57150">
            <a:solidFill>
              <a:srgbClr val="FF0000"/>
            </a:solidFill>
            <a:miter lim="800000"/>
            <a:headEnd/>
            <a:tailEnd/>
          </a:ln>
        </p:spPr>
        <p:txBody>
          <a:bodyPr wrap="none" anchor="ctr"/>
          <a:lstStyle/>
          <a:p>
            <a:pPr eaLnBrk="0" hangingPunct="0"/>
            <a:endParaRPr lang="en-US"/>
          </a:p>
        </p:txBody>
      </p:sp>
      <p:sp>
        <p:nvSpPr>
          <p:cNvPr id="18466" name="Rectangle 34"/>
          <p:cNvSpPr>
            <a:spLocks noChangeArrowheads="1"/>
          </p:cNvSpPr>
          <p:nvPr/>
        </p:nvSpPr>
        <p:spPr bwMode="auto">
          <a:xfrm>
            <a:off x="3962400" y="609600"/>
            <a:ext cx="4857750" cy="3048000"/>
          </a:xfrm>
          <a:prstGeom prst="rect">
            <a:avLst/>
          </a:prstGeom>
          <a:noFill/>
          <a:ln w="9525">
            <a:noFill/>
            <a:miter lim="800000"/>
            <a:headEnd/>
            <a:tailEnd/>
          </a:ln>
          <a:effectLst>
            <a:outerShdw dist="28398" dir="3806097" algn="ctr" rotWithShape="0">
              <a:schemeClr val="tx1"/>
            </a:outerShdw>
          </a:effectLst>
        </p:spPr>
        <p:txBody>
          <a:bodyPr lIns="92075" tIns="46038" rIns="92075" bIns="46038" anchor="ctr"/>
          <a:lstStyle/>
          <a:p>
            <a:pPr algn="ctr" eaLnBrk="0" hangingPunct="0">
              <a:lnSpc>
                <a:spcPct val="90000"/>
              </a:lnSpc>
              <a:spcBef>
                <a:spcPct val="20000"/>
              </a:spcBef>
              <a:buClr>
                <a:srgbClr val="FF0066"/>
              </a:buClr>
              <a:buSzPct val="75000"/>
              <a:buFont typeface="Monotype Sorts" pitchFamily="2" charset="2"/>
              <a:buNone/>
              <a:defRPr/>
            </a:pPr>
            <a:r>
              <a:rPr lang="en-US" sz="3600" b="1" dirty="0">
                <a:solidFill>
                  <a:srgbClr val="002060"/>
                </a:solidFill>
                <a:latin typeface="Arial Black" pitchFamily="34" charset="0"/>
                <a:ea typeface="+mj-ea"/>
                <a:cs typeface="+mj-cs"/>
              </a:rPr>
              <a:t>Hydrographic Services</a:t>
            </a:r>
          </a:p>
          <a:p>
            <a:pPr algn="ctr" eaLnBrk="0" hangingPunct="0">
              <a:lnSpc>
                <a:spcPct val="90000"/>
              </a:lnSpc>
              <a:spcBef>
                <a:spcPct val="20000"/>
              </a:spcBef>
              <a:buClr>
                <a:srgbClr val="FF0066"/>
              </a:buClr>
              <a:buSzPct val="75000"/>
              <a:buFont typeface="Monotype Sorts" pitchFamily="2" charset="2"/>
              <a:buNone/>
              <a:defRPr/>
            </a:pPr>
            <a:r>
              <a:rPr lang="en-US" sz="3600" b="1" dirty="0">
                <a:solidFill>
                  <a:srgbClr val="002060"/>
                </a:solidFill>
                <a:latin typeface="Arial Black" pitchFamily="34" charset="0"/>
                <a:ea typeface="+mj-ea"/>
                <a:cs typeface="+mj-cs"/>
              </a:rPr>
              <a:t>Review Panel</a:t>
            </a:r>
          </a:p>
          <a:p>
            <a:pPr algn="ctr" eaLnBrk="0" hangingPunct="0">
              <a:lnSpc>
                <a:spcPct val="90000"/>
              </a:lnSpc>
              <a:spcBef>
                <a:spcPct val="20000"/>
              </a:spcBef>
              <a:buClr>
                <a:srgbClr val="FF0066"/>
              </a:buClr>
              <a:buSzPct val="75000"/>
              <a:buFont typeface="Monotype Sorts" pitchFamily="2" charset="2"/>
              <a:buNone/>
              <a:defRPr/>
            </a:pPr>
            <a:r>
              <a:rPr lang="en-US" sz="3600" b="1" dirty="0">
                <a:solidFill>
                  <a:srgbClr val="002060"/>
                </a:solidFill>
                <a:latin typeface="Arial Black" pitchFamily="34" charset="0"/>
                <a:ea typeface="+mj-ea"/>
                <a:cs typeface="+mj-cs"/>
              </a:rPr>
              <a:t>2011</a:t>
            </a:r>
          </a:p>
        </p:txBody>
      </p:sp>
      <p:sp>
        <p:nvSpPr>
          <p:cNvPr id="14340" name="Rectangle 40"/>
          <p:cNvSpPr>
            <a:spLocks noGrp="1" noChangeArrowheads="1"/>
          </p:cNvSpPr>
          <p:nvPr>
            <p:ph type="ctrTitle"/>
          </p:nvPr>
        </p:nvSpPr>
        <p:spPr>
          <a:xfrm>
            <a:off x="2667000" y="3762375"/>
            <a:ext cx="5943600" cy="2667000"/>
          </a:xfrm>
        </p:spPr>
        <p:txBody>
          <a:bodyPr/>
          <a:lstStyle/>
          <a:p>
            <a:r>
              <a:rPr lang="en-US" sz="2400" smtClean="0">
                <a:solidFill>
                  <a:srgbClr val="002060"/>
                </a:solidFill>
              </a:rPr>
              <a:t>CAPT Mark Ogle</a:t>
            </a:r>
            <a:br>
              <a:rPr lang="en-US" sz="2400" smtClean="0">
                <a:solidFill>
                  <a:srgbClr val="002060"/>
                </a:solidFill>
              </a:rPr>
            </a:br>
            <a:r>
              <a:rPr lang="en-US" sz="1800" smtClean="0">
                <a:solidFill>
                  <a:srgbClr val="002060"/>
                </a:solidFill>
              </a:rPr>
              <a:t>COMMANDER, SECTOR HAMPTON ROADS</a:t>
            </a:r>
          </a:p>
        </p:txBody>
      </p:sp>
      <p:pic>
        <p:nvPicPr>
          <p:cNvPr id="14341" name="Picture 41"/>
          <p:cNvPicPr>
            <a:picLocks noChangeAspect="1" noChangeArrowheads="1"/>
          </p:cNvPicPr>
          <p:nvPr/>
        </p:nvPicPr>
        <p:blipFill>
          <a:blip r:embed="rId3" cstate="print">
            <a:clrChange>
              <a:clrFrom>
                <a:srgbClr val="C0C0C0"/>
              </a:clrFrom>
              <a:clrTo>
                <a:srgbClr val="C0C0C0">
                  <a:alpha val="0"/>
                </a:srgbClr>
              </a:clrTo>
            </a:clrChange>
          </a:blip>
          <a:srcRect/>
          <a:stretch>
            <a:fillRect/>
          </a:stretch>
        </p:blipFill>
        <p:spPr bwMode="auto">
          <a:xfrm>
            <a:off x="609600" y="5181600"/>
            <a:ext cx="1219200" cy="1219200"/>
          </a:xfrm>
          <a:prstGeom prst="rect">
            <a:avLst/>
          </a:prstGeom>
          <a:noFill/>
          <a:ln w="9525">
            <a:noFill/>
            <a:miter lim="800000"/>
            <a:headEnd/>
            <a:tailEnd/>
          </a:ln>
        </p:spPr>
      </p:pic>
      <p:pic>
        <p:nvPicPr>
          <p:cNvPr id="14342" name="Picture 9" descr="http://directreadout.noaa.gov/images/NOAA_logo.jpg"/>
          <p:cNvPicPr>
            <a:picLocks noChangeAspect="1" noChangeArrowheads="1"/>
          </p:cNvPicPr>
          <p:nvPr/>
        </p:nvPicPr>
        <p:blipFill>
          <a:blip r:embed="rId4" cstate="print"/>
          <a:srcRect/>
          <a:stretch>
            <a:fillRect/>
          </a:stretch>
        </p:blipFill>
        <p:spPr bwMode="auto">
          <a:xfrm>
            <a:off x="609600" y="3733800"/>
            <a:ext cx="1211263" cy="1219200"/>
          </a:xfrm>
          <a:prstGeom prst="rect">
            <a:avLst/>
          </a:prstGeom>
          <a:noFill/>
          <a:ln w="9525">
            <a:noFill/>
            <a:miter lim="800000"/>
            <a:headEnd/>
            <a:tailEnd/>
          </a:ln>
        </p:spPr>
      </p:pic>
      <p:pic>
        <p:nvPicPr>
          <p:cNvPr id="14343" name="Picture 11" descr="http://hamptonroads.com/files/imagecache/photo_gallery_full/files/lynnhaven_river_buoy_sunset.jpg"/>
          <p:cNvPicPr>
            <a:picLocks noChangeAspect="1" noChangeArrowheads="1"/>
          </p:cNvPicPr>
          <p:nvPr/>
        </p:nvPicPr>
        <p:blipFill>
          <a:blip r:embed="rId5" cstate="print"/>
          <a:srcRect/>
          <a:stretch>
            <a:fillRect/>
          </a:stretch>
        </p:blipFill>
        <p:spPr bwMode="auto">
          <a:xfrm>
            <a:off x="1295400" y="533400"/>
            <a:ext cx="2057400" cy="2979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0" y="304800"/>
            <a:ext cx="3802063" cy="708025"/>
          </a:xfrm>
          <a:prstGeom prst="rect">
            <a:avLst/>
          </a:prstGeom>
          <a:noFill/>
        </p:spPr>
        <p:txBody>
          <a:bodyPr wrap="none">
            <a:spAutoFit/>
          </a:bodyPr>
          <a:lstStyle/>
          <a:p>
            <a:pPr eaLnBrk="0" hangingPunct="0">
              <a:defRPr/>
            </a:pPr>
            <a:r>
              <a:rPr lang="en-US" sz="4000" b="1" dirty="0">
                <a:solidFill>
                  <a:srgbClr val="002060"/>
                </a:solidFill>
                <a:latin typeface="+mj-lt"/>
                <a:cs typeface="+mn-cs"/>
              </a:rPr>
              <a:t>Opportunities</a:t>
            </a:r>
            <a:r>
              <a:rPr lang="en-US" dirty="0">
                <a:cs typeface="+mn-cs"/>
              </a:rPr>
              <a:t> - </a:t>
            </a:r>
          </a:p>
        </p:txBody>
      </p:sp>
      <p:sp>
        <p:nvSpPr>
          <p:cNvPr id="3" name="TextBox 2"/>
          <p:cNvSpPr txBox="1"/>
          <p:nvPr/>
        </p:nvSpPr>
        <p:spPr>
          <a:xfrm>
            <a:off x="609600" y="1143000"/>
            <a:ext cx="7848600" cy="6062663"/>
          </a:xfrm>
          <a:prstGeom prst="rect">
            <a:avLst/>
          </a:prstGeom>
          <a:noFill/>
        </p:spPr>
        <p:txBody>
          <a:bodyPr>
            <a:spAutoFit/>
          </a:bodyPr>
          <a:lstStyle/>
          <a:p>
            <a:pPr marL="231775" indent="-231775" eaLnBrk="0" hangingPunct="0">
              <a:buFont typeface="Arial" pitchFamily="34" charset="0"/>
              <a:buChar char="•"/>
              <a:defRPr/>
            </a:pPr>
            <a:endParaRPr lang="en-US" sz="2800" dirty="0">
              <a:solidFill>
                <a:srgbClr val="0000FF"/>
              </a:solidFill>
              <a:latin typeface="+mj-lt"/>
              <a:cs typeface="+mn-cs"/>
            </a:endParaRPr>
          </a:p>
          <a:p>
            <a:pPr marL="231775" indent="-231775" eaLnBrk="0" hangingPunct="0">
              <a:buFont typeface="Arial" pitchFamily="34" charset="0"/>
              <a:buChar char="•"/>
              <a:defRPr/>
            </a:pPr>
            <a:r>
              <a:rPr lang="en-US" sz="2800" dirty="0">
                <a:solidFill>
                  <a:srgbClr val="002060"/>
                </a:solidFill>
                <a:latin typeface="+mj-lt"/>
                <a:cs typeface="+mn-cs"/>
              </a:rPr>
              <a:t>Channel &amp; Anchorage Maintenance (recent Elizabeth river survey/dredging)</a:t>
            </a:r>
          </a:p>
          <a:p>
            <a:pPr marL="231775" indent="-231775" eaLnBrk="0" hangingPunct="0">
              <a:buFont typeface="Arial" pitchFamily="34" charset="0"/>
              <a:buChar char="•"/>
              <a:defRPr/>
            </a:pPr>
            <a:r>
              <a:rPr lang="en-US" sz="2800" dirty="0">
                <a:solidFill>
                  <a:srgbClr val="002060"/>
                </a:solidFill>
                <a:latin typeface="+mj-lt"/>
                <a:cs typeface="+mn-cs"/>
              </a:rPr>
              <a:t>ATON  Coordination </a:t>
            </a:r>
          </a:p>
          <a:p>
            <a:pPr marL="231775" indent="-231775" eaLnBrk="0" hangingPunct="0">
              <a:buFont typeface="Arial" pitchFamily="34" charset="0"/>
              <a:buChar char="•"/>
              <a:defRPr/>
            </a:pPr>
            <a:r>
              <a:rPr lang="en-US" sz="2800" dirty="0">
                <a:solidFill>
                  <a:srgbClr val="002060"/>
                </a:solidFill>
                <a:latin typeface="+mj-lt"/>
                <a:cs typeface="+mn-cs"/>
              </a:rPr>
              <a:t>New Constructions  Permits</a:t>
            </a:r>
          </a:p>
          <a:p>
            <a:pPr marL="231775" indent="-231775" eaLnBrk="0" hangingPunct="0">
              <a:buFont typeface="Arial" pitchFamily="34" charset="0"/>
              <a:buChar char="•"/>
              <a:defRPr/>
            </a:pPr>
            <a:r>
              <a:rPr lang="en-US" sz="2800" dirty="0">
                <a:solidFill>
                  <a:srgbClr val="002060"/>
                </a:solidFill>
                <a:latin typeface="+mj-lt"/>
                <a:cs typeface="+mn-cs"/>
              </a:rPr>
              <a:t>Wreck/Debris Removal </a:t>
            </a:r>
          </a:p>
          <a:p>
            <a:pPr marL="231775" indent="-231775" eaLnBrk="0" hangingPunct="0">
              <a:buFont typeface="Arial" pitchFamily="34" charset="0"/>
              <a:buChar char="•"/>
              <a:defRPr/>
            </a:pPr>
            <a:r>
              <a:rPr lang="en-US" sz="2800" dirty="0">
                <a:solidFill>
                  <a:srgbClr val="002060"/>
                </a:solidFill>
                <a:latin typeface="+mj-lt"/>
                <a:cs typeface="+mn-cs"/>
              </a:rPr>
              <a:t>Waterways Utilization Data </a:t>
            </a:r>
          </a:p>
          <a:p>
            <a:pPr marL="231775" indent="-231775" eaLnBrk="0" hangingPunct="0">
              <a:buFont typeface="Arial" pitchFamily="34" charset="0"/>
              <a:buChar char="•"/>
              <a:defRPr/>
            </a:pPr>
            <a:r>
              <a:rPr lang="en-US" sz="2800" dirty="0">
                <a:solidFill>
                  <a:srgbClr val="002060"/>
                </a:solidFill>
                <a:latin typeface="+mj-lt"/>
                <a:cs typeface="+mn-cs"/>
              </a:rPr>
              <a:t>Marine Transportation System Recovery </a:t>
            </a:r>
          </a:p>
          <a:p>
            <a:pPr marL="231775" indent="-231775" eaLnBrk="0" hangingPunct="0">
              <a:buFont typeface="Arial" pitchFamily="34" charset="0"/>
              <a:buChar char="•"/>
              <a:defRPr/>
            </a:pPr>
            <a:r>
              <a:rPr lang="en-US" sz="2800" dirty="0">
                <a:solidFill>
                  <a:srgbClr val="002060"/>
                </a:solidFill>
                <a:latin typeface="+mj-lt"/>
                <a:cs typeface="+mn-cs"/>
              </a:rPr>
              <a:t>Natural Disasters (salvage, clear channel)</a:t>
            </a:r>
          </a:p>
          <a:p>
            <a:pPr marL="231775" indent="-231775" eaLnBrk="0" hangingPunct="0">
              <a:buFont typeface="Arial" pitchFamily="34" charset="0"/>
              <a:buChar char="•"/>
              <a:defRPr/>
            </a:pPr>
            <a:r>
              <a:rPr lang="en-US" sz="2800" dirty="0">
                <a:solidFill>
                  <a:srgbClr val="002060"/>
                </a:solidFill>
                <a:latin typeface="+mj-lt"/>
                <a:cs typeface="+mn-cs"/>
              </a:rPr>
              <a:t>Harbor Safety Committees </a:t>
            </a:r>
          </a:p>
          <a:p>
            <a:pPr marL="231775" indent="-231775" eaLnBrk="0" hangingPunct="0">
              <a:buFont typeface="Arial" pitchFamily="34" charset="0"/>
              <a:buChar char="•"/>
              <a:defRPr/>
            </a:pPr>
            <a:r>
              <a:rPr lang="en-US" sz="2800" dirty="0">
                <a:solidFill>
                  <a:srgbClr val="002060"/>
                </a:solidFill>
                <a:latin typeface="+mj-lt"/>
                <a:cs typeface="+mn-cs"/>
              </a:rPr>
              <a:t>Exercises </a:t>
            </a:r>
          </a:p>
          <a:p>
            <a:pPr marL="231775" indent="-231775" eaLnBrk="0" hangingPunct="0">
              <a:defRPr/>
            </a:pPr>
            <a:endParaRPr lang="en-US" sz="2800" dirty="0">
              <a:solidFill>
                <a:srgbClr val="0000FF"/>
              </a:solidFill>
              <a:latin typeface="+mj-lt"/>
              <a:cs typeface="+mn-cs"/>
            </a:endParaRPr>
          </a:p>
          <a:p>
            <a:pPr marL="231775" indent="-231775" eaLnBrk="0" hangingPunct="0">
              <a:buFont typeface="Arial" pitchFamily="34" charset="0"/>
              <a:buChar char="•"/>
              <a:defRPr/>
            </a:pPr>
            <a:endParaRPr lang="en-US" sz="2800" dirty="0">
              <a:solidFill>
                <a:srgbClr val="0000FF"/>
              </a:solidFill>
              <a:latin typeface="+mj-lt"/>
              <a:cs typeface="+mn-cs"/>
            </a:endParaRPr>
          </a:p>
          <a:p>
            <a:pPr eaLnBrk="0" hangingPunct="0">
              <a:defRPr/>
            </a:pPr>
            <a:endParaRPr lang="en-US" dirty="0">
              <a:cs typeface="+mn-cs"/>
            </a:endParaRPr>
          </a:p>
        </p:txBody>
      </p:sp>
      <p:pic>
        <p:nvPicPr>
          <p:cNvPr id="23556" name="Picture 9" descr="http://directreadout.noaa.gov/images/NOAA_logo.jpg"/>
          <p:cNvPicPr>
            <a:picLocks noChangeAspect="1" noChangeArrowheads="1"/>
          </p:cNvPicPr>
          <p:nvPr/>
        </p:nvPicPr>
        <p:blipFill>
          <a:blip r:embed="rId3" cstate="print"/>
          <a:srcRect/>
          <a:stretch>
            <a:fillRect/>
          </a:stretch>
        </p:blipFill>
        <p:spPr bwMode="auto">
          <a:xfrm>
            <a:off x="4191000" y="228600"/>
            <a:ext cx="1211263" cy="1219200"/>
          </a:xfrm>
          <a:prstGeom prst="rect">
            <a:avLst/>
          </a:prstGeom>
          <a:noFill/>
          <a:ln w="9525">
            <a:noFill/>
            <a:miter lim="800000"/>
            <a:headEnd/>
            <a:tailEnd/>
          </a:ln>
        </p:spPr>
      </p:pic>
      <p:pic>
        <p:nvPicPr>
          <p:cNvPr id="23557" name="Picture 41"/>
          <p:cNvPicPr>
            <a:picLocks noChangeAspect="1" noChangeArrowheads="1"/>
          </p:cNvPicPr>
          <p:nvPr/>
        </p:nvPicPr>
        <p:blipFill>
          <a:blip r:embed="rId4" cstate="print">
            <a:clrChange>
              <a:clrFrom>
                <a:srgbClr val="C0C0C0"/>
              </a:clrFrom>
              <a:clrTo>
                <a:srgbClr val="C0C0C0">
                  <a:alpha val="0"/>
                </a:srgbClr>
              </a:clrTo>
            </a:clrChange>
          </a:blip>
          <a:srcRect/>
          <a:stretch>
            <a:fillRect/>
          </a:stretch>
        </p:blipFill>
        <p:spPr bwMode="auto">
          <a:xfrm>
            <a:off x="5867400" y="228600"/>
            <a:ext cx="1219200" cy="1219200"/>
          </a:xfrm>
          <a:prstGeom prst="rect">
            <a:avLst/>
          </a:prstGeom>
          <a:noFill/>
          <a:ln w="9525">
            <a:noFill/>
            <a:miter lim="800000"/>
            <a:headEnd/>
            <a:tailEnd/>
          </a:ln>
        </p:spPr>
      </p:pic>
      <p:pic>
        <p:nvPicPr>
          <p:cNvPr id="23558" name="Picture 7" descr="http://www.usace.army.mil/CEPA/PublishingImages/MilconSpecial.jpg">
            <a:hlinkClick r:id="rId5"/>
          </p:cNvPr>
          <p:cNvPicPr>
            <a:picLocks noChangeAspect="1" noChangeArrowheads="1"/>
          </p:cNvPicPr>
          <p:nvPr/>
        </p:nvPicPr>
        <p:blipFill>
          <a:blip r:embed="rId6" cstate="print"/>
          <a:srcRect/>
          <a:stretch>
            <a:fillRect/>
          </a:stretch>
        </p:blipFill>
        <p:spPr bwMode="auto">
          <a:xfrm>
            <a:off x="7315200" y="304800"/>
            <a:ext cx="15240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 y="762000"/>
            <a:ext cx="8839200" cy="969963"/>
          </a:xfrm>
          <a:prstGeom prst="rect">
            <a:avLst/>
          </a:prstGeom>
          <a:noFill/>
          <a:ln w="9525">
            <a:noFill/>
            <a:miter lim="800000"/>
            <a:headEnd/>
            <a:tailEnd/>
          </a:ln>
        </p:spPr>
        <p:txBody>
          <a:bodyPr anchor="ctr"/>
          <a:lstStyle/>
          <a:p>
            <a:pPr algn="ctr" eaLnBrk="0" hangingPunct="0"/>
            <a:endParaRPr lang="en-US" sz="3600" b="1">
              <a:solidFill>
                <a:srgbClr val="0000FF"/>
              </a:solidFill>
              <a:latin typeface="Arial" charset="0"/>
            </a:endParaRPr>
          </a:p>
          <a:p>
            <a:pPr algn="ctr" eaLnBrk="0" hangingPunct="0"/>
            <a:r>
              <a:rPr lang="en-US" sz="3200" b="1">
                <a:solidFill>
                  <a:srgbClr val="002060"/>
                </a:solidFill>
                <a:latin typeface="Arial" charset="0"/>
              </a:rPr>
              <a:t>Interagency Operations Center (IOC)</a:t>
            </a:r>
          </a:p>
        </p:txBody>
      </p:sp>
      <p:sp>
        <p:nvSpPr>
          <p:cNvPr id="9" name="Rectangle 5"/>
          <p:cNvSpPr>
            <a:spLocks noChangeArrowheads="1"/>
          </p:cNvSpPr>
          <p:nvPr/>
        </p:nvSpPr>
        <p:spPr bwMode="auto">
          <a:xfrm>
            <a:off x="457200" y="1905000"/>
            <a:ext cx="8153400" cy="3581400"/>
          </a:xfrm>
          <a:prstGeom prst="rect">
            <a:avLst/>
          </a:prstGeom>
          <a:noFill/>
          <a:ln w="9525">
            <a:noFill/>
            <a:miter lim="800000"/>
            <a:headEnd/>
            <a:tailEnd/>
          </a:ln>
        </p:spPr>
        <p:txBody>
          <a:bodyPr/>
          <a:lstStyle/>
          <a:p>
            <a:pPr marL="231775" eaLnBrk="0" hangingPunct="0">
              <a:spcBef>
                <a:spcPct val="20000"/>
              </a:spcBef>
              <a:buClr>
                <a:schemeClr val="bg2"/>
              </a:buClr>
              <a:defRPr/>
            </a:pPr>
            <a:r>
              <a:rPr lang="en-US" dirty="0">
                <a:solidFill>
                  <a:srgbClr val="002060"/>
                </a:solidFill>
                <a:latin typeface="Tahoma" charset="0"/>
                <a:cs typeface="+mn-cs"/>
              </a:rPr>
              <a:t>The SAFE Port Act of 2006 mandated the establishment of IOCs to better plan, coordinate, and execute maritime security operations among interagency partners.</a:t>
            </a:r>
            <a:r>
              <a:rPr lang="en-US" dirty="0">
                <a:solidFill>
                  <a:srgbClr val="0000FF"/>
                </a:solidFill>
                <a:latin typeface="Tahoma" charset="0"/>
                <a:cs typeface="+mn-cs"/>
              </a:rPr>
              <a:t/>
            </a:r>
            <a:br>
              <a:rPr lang="en-US" dirty="0">
                <a:solidFill>
                  <a:srgbClr val="0000FF"/>
                </a:solidFill>
                <a:latin typeface="Tahoma" charset="0"/>
                <a:cs typeface="+mn-cs"/>
              </a:rPr>
            </a:br>
            <a:endParaRPr lang="en-US" dirty="0">
              <a:solidFill>
                <a:srgbClr val="0000FF"/>
              </a:solidFill>
              <a:latin typeface="Tahoma" charset="0"/>
              <a:cs typeface="+mn-cs"/>
            </a:endParaRPr>
          </a:p>
          <a:p>
            <a:pPr marL="231775" eaLnBrk="0" hangingPunct="0">
              <a:spcBef>
                <a:spcPct val="20000"/>
              </a:spcBef>
              <a:buClr>
                <a:schemeClr val="bg2"/>
              </a:buClr>
              <a:defRPr/>
            </a:pPr>
            <a:r>
              <a:rPr lang="en-US" dirty="0">
                <a:solidFill>
                  <a:srgbClr val="002060"/>
                </a:solidFill>
                <a:effectLst>
                  <a:outerShdw blurRad="38100" dist="38100" dir="2700000" algn="tl">
                    <a:srgbClr val="C0C0C0"/>
                  </a:outerShdw>
                </a:effectLst>
                <a:latin typeface="Tahoma" pitchFamily="34" charset="0"/>
                <a:ea typeface="Tahoma" pitchFamily="34" charset="0"/>
                <a:cs typeface="Tahoma" pitchFamily="34" charset="0"/>
              </a:rPr>
              <a:t>USCG developed </a:t>
            </a:r>
            <a:br>
              <a:rPr lang="en-US" dirty="0">
                <a:solidFill>
                  <a:srgbClr val="002060"/>
                </a:solidFill>
                <a:effectLst>
                  <a:outerShdw blurRad="38100" dist="38100" dir="2700000" algn="tl">
                    <a:srgbClr val="C0C0C0"/>
                  </a:outerShdw>
                </a:effectLst>
                <a:latin typeface="Tahoma" pitchFamily="34" charset="0"/>
                <a:ea typeface="Tahoma" pitchFamily="34" charset="0"/>
                <a:cs typeface="Tahoma" pitchFamily="34" charset="0"/>
              </a:rPr>
            </a:br>
            <a:r>
              <a:rPr lang="en-US" dirty="0">
                <a:solidFill>
                  <a:srgbClr val="002060"/>
                </a:solidFill>
                <a:effectLst>
                  <a:outerShdw blurRad="38100" dist="38100" dir="2700000" algn="tl">
                    <a:srgbClr val="C0C0C0"/>
                  </a:outerShdw>
                </a:effectLst>
                <a:latin typeface="Tahoma" pitchFamily="34" charset="0"/>
                <a:ea typeface="Tahoma" pitchFamily="34" charset="0"/>
                <a:cs typeface="Tahoma" pitchFamily="34" charset="0"/>
              </a:rPr>
              <a:t>“</a:t>
            </a:r>
            <a:r>
              <a:rPr lang="en-US" i="1" dirty="0">
                <a:solidFill>
                  <a:srgbClr val="002060"/>
                </a:solidFill>
                <a:effectLst>
                  <a:outerShdw blurRad="38100" dist="38100" dir="2700000" algn="tl">
                    <a:srgbClr val="C0C0C0"/>
                  </a:outerShdw>
                </a:effectLst>
                <a:latin typeface="Tahoma" pitchFamily="34" charset="0"/>
                <a:ea typeface="Tahoma" pitchFamily="34" charset="0"/>
                <a:cs typeface="Tahoma" pitchFamily="34" charset="0"/>
              </a:rPr>
              <a:t>Watchkeeper</a:t>
            </a:r>
            <a:r>
              <a:rPr lang="en-US" dirty="0">
                <a:solidFill>
                  <a:srgbClr val="002060"/>
                </a:solidFill>
                <a:effectLst>
                  <a:outerShdw blurRad="38100" dist="38100" dir="2700000" algn="tl">
                    <a:srgbClr val="C0C0C0"/>
                  </a:outerShdw>
                </a:effectLst>
                <a:latin typeface="Tahoma" pitchFamily="34" charset="0"/>
                <a:ea typeface="Tahoma" pitchFamily="34" charset="0"/>
                <a:cs typeface="Tahoma" pitchFamily="34" charset="0"/>
              </a:rPr>
              <a:t>” to </a:t>
            </a:r>
            <a:br>
              <a:rPr lang="en-US" dirty="0">
                <a:solidFill>
                  <a:srgbClr val="002060"/>
                </a:solidFill>
                <a:effectLst>
                  <a:outerShdw blurRad="38100" dist="38100" dir="2700000" algn="tl">
                    <a:srgbClr val="C0C0C0"/>
                  </a:outerShdw>
                </a:effectLst>
                <a:latin typeface="Tahoma" pitchFamily="34" charset="0"/>
                <a:ea typeface="Tahoma" pitchFamily="34" charset="0"/>
                <a:cs typeface="Tahoma" pitchFamily="34" charset="0"/>
              </a:rPr>
            </a:br>
            <a:r>
              <a:rPr lang="en-US" dirty="0">
                <a:solidFill>
                  <a:srgbClr val="002060"/>
                </a:solidFill>
                <a:effectLst>
                  <a:outerShdw blurRad="38100" dist="38100" dir="2700000" algn="tl">
                    <a:srgbClr val="C0C0C0"/>
                  </a:outerShdw>
                </a:effectLst>
                <a:latin typeface="Tahoma" pitchFamily="34" charset="0"/>
                <a:ea typeface="Tahoma" pitchFamily="34" charset="0"/>
                <a:cs typeface="Tahoma" pitchFamily="34" charset="0"/>
              </a:rPr>
              <a:t>facilitate a web-based </a:t>
            </a:r>
            <a:br>
              <a:rPr lang="en-US" dirty="0">
                <a:solidFill>
                  <a:srgbClr val="002060"/>
                </a:solidFill>
                <a:effectLst>
                  <a:outerShdw blurRad="38100" dist="38100" dir="2700000" algn="tl">
                    <a:srgbClr val="C0C0C0"/>
                  </a:outerShdw>
                </a:effectLst>
                <a:latin typeface="Tahoma" pitchFamily="34" charset="0"/>
                <a:ea typeface="Tahoma" pitchFamily="34" charset="0"/>
                <a:cs typeface="Tahoma" pitchFamily="34" charset="0"/>
              </a:rPr>
            </a:br>
            <a:r>
              <a:rPr lang="en-US" dirty="0">
                <a:solidFill>
                  <a:srgbClr val="002060"/>
                </a:solidFill>
                <a:effectLst>
                  <a:outerShdw blurRad="38100" dist="38100" dir="2700000" algn="tl">
                    <a:srgbClr val="C0C0C0"/>
                  </a:outerShdw>
                </a:effectLst>
                <a:latin typeface="Tahoma" pitchFamily="34" charset="0"/>
                <a:ea typeface="Tahoma" pitchFamily="34" charset="0"/>
                <a:cs typeface="Tahoma" pitchFamily="34" charset="0"/>
              </a:rPr>
              <a:t>virtual IOC. </a:t>
            </a:r>
          </a:p>
          <a:p>
            <a:pPr marL="800100" lvl="1" indent="-342900" eaLnBrk="0" hangingPunct="0">
              <a:spcBef>
                <a:spcPct val="20000"/>
              </a:spcBef>
              <a:buClr>
                <a:schemeClr val="bg2"/>
              </a:buClr>
              <a:buFontTx/>
              <a:buChar char="•"/>
              <a:defRPr/>
            </a:pPr>
            <a:endParaRPr lang="en-US" sz="2000" dirty="0">
              <a:solidFill>
                <a:schemeClr val="bg1"/>
              </a:solidFill>
              <a:effectLst>
                <a:outerShdw blurRad="38100" dist="38100" dir="2700000" algn="tl">
                  <a:srgbClr val="C0C0C0"/>
                </a:outerShdw>
              </a:effectLst>
              <a:latin typeface="Arial" charset="0"/>
              <a:cs typeface="+mn-cs"/>
            </a:endParaRPr>
          </a:p>
        </p:txBody>
      </p:sp>
      <p:pic>
        <p:nvPicPr>
          <p:cNvPr id="24580" name="Picture 2"/>
          <p:cNvPicPr>
            <a:picLocks noChangeAspect="1" noChangeArrowheads="1"/>
          </p:cNvPicPr>
          <p:nvPr/>
        </p:nvPicPr>
        <p:blipFill>
          <a:blip r:embed="rId3" cstate="print"/>
          <a:srcRect/>
          <a:stretch>
            <a:fillRect/>
          </a:stretch>
        </p:blipFill>
        <p:spPr bwMode="auto">
          <a:xfrm>
            <a:off x="3886200" y="3124200"/>
            <a:ext cx="4714875" cy="3429000"/>
          </a:xfrm>
          <a:prstGeom prst="rect">
            <a:avLst/>
          </a:prstGeom>
          <a:noFill/>
          <a:ln w="9525">
            <a:solidFill>
              <a:srgbClr val="000000"/>
            </a:solidFill>
            <a:miter lim="800000"/>
            <a:headEnd/>
            <a:tailEnd/>
          </a:ln>
        </p:spPr>
      </p:pic>
      <p:sp>
        <p:nvSpPr>
          <p:cNvPr id="7" name="TextBox 6"/>
          <p:cNvSpPr txBox="1"/>
          <p:nvPr/>
        </p:nvSpPr>
        <p:spPr>
          <a:xfrm>
            <a:off x="533400" y="304800"/>
            <a:ext cx="3622675" cy="708025"/>
          </a:xfrm>
          <a:prstGeom prst="rect">
            <a:avLst/>
          </a:prstGeom>
          <a:noFill/>
        </p:spPr>
        <p:txBody>
          <a:bodyPr wrap="none">
            <a:spAutoFit/>
          </a:bodyPr>
          <a:lstStyle/>
          <a:p>
            <a:pPr eaLnBrk="0" hangingPunct="0">
              <a:defRPr/>
            </a:pPr>
            <a:r>
              <a:rPr lang="en-US" sz="4000" b="1" dirty="0">
                <a:solidFill>
                  <a:srgbClr val="002060"/>
                </a:solidFill>
                <a:latin typeface="+mj-lt"/>
                <a:cs typeface="+mn-cs"/>
              </a:rPr>
              <a:t>Opportunities</a:t>
            </a:r>
            <a:r>
              <a:rPr lang="en-US" dirty="0">
                <a:cs typeface="+mn-cs"/>
              </a:rPr>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3"/>
          <p:cNvSpPr txBox="1">
            <a:spLocks noChangeArrowheads="1"/>
          </p:cNvSpPr>
          <p:nvPr/>
        </p:nvSpPr>
        <p:spPr bwMode="auto">
          <a:xfrm>
            <a:off x="609600" y="1854200"/>
            <a:ext cx="4997450" cy="4419600"/>
          </a:xfrm>
          <a:prstGeom prst="rect">
            <a:avLst/>
          </a:prstGeom>
          <a:noFill/>
          <a:ln w="9525">
            <a:noFill/>
            <a:miter lim="800000"/>
            <a:headEnd/>
            <a:tailEnd/>
          </a:ln>
        </p:spPr>
        <p:txBody>
          <a:bodyPr lIns="91427" tIns="45713" rIns="91427" bIns="45713"/>
          <a:lstStyle/>
          <a:p>
            <a:pPr eaLnBrk="0" hangingPunct="0">
              <a:spcBef>
                <a:spcPct val="20000"/>
              </a:spcBef>
              <a:buSzPct val="125000"/>
              <a:buFont typeface="Arial" pitchFamily="34" charset="0"/>
              <a:buChar char="•"/>
              <a:defRPr/>
            </a:pPr>
            <a:r>
              <a:rPr lang="en-US" sz="1800" kern="0" dirty="0">
                <a:solidFill>
                  <a:srgbClr val="002060"/>
                </a:solidFill>
                <a:latin typeface="+mn-lt"/>
                <a:cs typeface="+mn-cs"/>
              </a:rPr>
              <a:t>Gov. McDonnell’s vision to make Virginia the "energy capital of the East Coast" and the first to produce energy offshore. </a:t>
            </a:r>
          </a:p>
          <a:p>
            <a:pPr algn="ctr" eaLnBrk="0" hangingPunct="0">
              <a:spcBef>
                <a:spcPct val="20000"/>
              </a:spcBef>
              <a:buSzPct val="125000"/>
              <a:defRPr/>
            </a:pPr>
            <a:endParaRPr lang="en-US" sz="1800" kern="0" dirty="0">
              <a:solidFill>
                <a:srgbClr val="002060"/>
              </a:solidFill>
              <a:latin typeface="+mn-lt"/>
              <a:cs typeface="+mn-cs"/>
            </a:endParaRPr>
          </a:p>
          <a:p>
            <a:pPr eaLnBrk="0" hangingPunct="0">
              <a:spcBef>
                <a:spcPct val="20000"/>
              </a:spcBef>
              <a:buSzPct val="125000"/>
              <a:buFont typeface="Arial" pitchFamily="34" charset="0"/>
              <a:buChar char="•"/>
              <a:defRPr/>
            </a:pPr>
            <a:r>
              <a:rPr lang="en-US" sz="1800" kern="0" dirty="0">
                <a:solidFill>
                  <a:srgbClr val="002060"/>
                </a:solidFill>
                <a:latin typeface="+mn-lt"/>
                <a:cs typeface="+mn-cs"/>
              </a:rPr>
              <a:t>Two competing proposals for wind farms -both located 12 miles off of Virginia Beach due to only mid-</a:t>
            </a:r>
            <a:r>
              <a:rPr lang="en-US" sz="1800" kern="0" dirty="0" err="1">
                <a:solidFill>
                  <a:srgbClr val="002060"/>
                </a:solidFill>
                <a:latin typeface="+mn-lt"/>
                <a:cs typeface="+mn-cs"/>
              </a:rPr>
              <a:t>atlantic</a:t>
            </a:r>
            <a:r>
              <a:rPr lang="en-US" sz="1800" kern="0" dirty="0">
                <a:solidFill>
                  <a:srgbClr val="002060"/>
                </a:solidFill>
                <a:latin typeface="+mn-lt"/>
                <a:cs typeface="+mn-cs"/>
              </a:rPr>
              <a:t>  high voltage sub-station - Camp Pendelton.</a:t>
            </a:r>
          </a:p>
          <a:p>
            <a:pPr algn="ctr" eaLnBrk="0" hangingPunct="0">
              <a:spcBef>
                <a:spcPct val="20000"/>
              </a:spcBef>
              <a:buSzPct val="125000"/>
              <a:defRPr/>
            </a:pPr>
            <a:endParaRPr lang="en-US" sz="1800" kern="0" dirty="0">
              <a:solidFill>
                <a:srgbClr val="002060"/>
              </a:solidFill>
              <a:latin typeface="+mn-lt"/>
              <a:cs typeface="+mn-cs"/>
            </a:endParaRPr>
          </a:p>
          <a:p>
            <a:pPr eaLnBrk="0" hangingPunct="0">
              <a:spcBef>
                <a:spcPct val="20000"/>
              </a:spcBef>
              <a:buSzPct val="125000"/>
              <a:buFont typeface="Arial" pitchFamily="34" charset="0"/>
              <a:buChar char="•"/>
              <a:defRPr/>
            </a:pPr>
            <a:r>
              <a:rPr lang="en-US" sz="1800" kern="0" dirty="0">
                <a:solidFill>
                  <a:srgbClr val="002060"/>
                </a:solidFill>
                <a:latin typeface="+mn-lt"/>
                <a:cs typeface="+mn-cs"/>
              </a:rPr>
              <a:t>The Virginia Offshore Wind Coalition estimates that the development of a wind power hub in Virginia has the potential to become an $80 billion industry creating more than 10,000 jobs, including a significant maritime component.</a:t>
            </a:r>
          </a:p>
          <a:p>
            <a:pPr marL="742950" lvl="1" indent="-285750" eaLnBrk="0" hangingPunct="0">
              <a:spcBef>
                <a:spcPct val="20000"/>
              </a:spcBef>
              <a:buClr>
                <a:schemeClr val="bg2"/>
              </a:buClr>
              <a:buFont typeface="Tahoma" charset="0"/>
              <a:buChar char="–"/>
              <a:defRPr/>
            </a:pPr>
            <a:endParaRPr lang="en-US" sz="1800" kern="0" dirty="0">
              <a:solidFill>
                <a:srgbClr val="000000"/>
              </a:solidFill>
              <a:latin typeface="+mn-lt"/>
              <a:cs typeface="+mn-cs"/>
            </a:endParaRPr>
          </a:p>
        </p:txBody>
      </p:sp>
      <p:sp>
        <p:nvSpPr>
          <p:cNvPr id="10" name="Rectangle 14"/>
          <p:cNvSpPr txBox="1">
            <a:spLocks noChangeArrowheads="1"/>
          </p:cNvSpPr>
          <p:nvPr/>
        </p:nvSpPr>
        <p:spPr bwMode="auto">
          <a:xfrm>
            <a:off x="-990600" y="838200"/>
            <a:ext cx="8229600" cy="1003300"/>
          </a:xfrm>
          <a:prstGeom prst="rect">
            <a:avLst/>
          </a:prstGeom>
          <a:noFill/>
          <a:ln w="9525">
            <a:noFill/>
            <a:miter lim="800000"/>
            <a:headEnd/>
            <a:tailEnd/>
          </a:ln>
        </p:spPr>
        <p:txBody>
          <a:bodyPr lIns="91427" tIns="45713" rIns="91427" bIns="45713" anchor="b" anchorCtr="1"/>
          <a:lstStyle/>
          <a:p>
            <a:pPr algn="ctr" eaLnBrk="0" hangingPunct="0">
              <a:defRPr/>
            </a:pPr>
            <a:r>
              <a:rPr lang="en-US" b="1" kern="0" dirty="0">
                <a:solidFill>
                  <a:srgbClr val="002060"/>
                </a:solidFill>
                <a:latin typeface="+mj-lt"/>
                <a:ea typeface="+mj-ea"/>
                <a:cs typeface="+mj-cs"/>
              </a:rPr>
              <a:t>Offshore Wind Energy Initiative </a:t>
            </a:r>
            <a:br>
              <a:rPr lang="en-US" b="1" kern="0" dirty="0">
                <a:solidFill>
                  <a:srgbClr val="002060"/>
                </a:solidFill>
                <a:latin typeface="+mj-lt"/>
                <a:ea typeface="+mj-ea"/>
                <a:cs typeface="+mj-cs"/>
              </a:rPr>
            </a:br>
            <a:r>
              <a:rPr lang="en-US" b="1" kern="0" dirty="0">
                <a:solidFill>
                  <a:srgbClr val="002060"/>
                </a:solidFill>
                <a:latin typeface="+mj-lt"/>
                <a:ea typeface="+mj-ea"/>
                <a:cs typeface="+mj-cs"/>
              </a:rPr>
              <a:t>Impact on Port and Navigation</a:t>
            </a:r>
          </a:p>
        </p:txBody>
      </p:sp>
      <p:pic>
        <p:nvPicPr>
          <p:cNvPr id="25604" name="Picture 207" descr="windmain"/>
          <p:cNvPicPr>
            <a:picLocks noChangeAspect="1" noChangeArrowheads="1"/>
          </p:cNvPicPr>
          <p:nvPr/>
        </p:nvPicPr>
        <p:blipFill>
          <a:blip r:embed="rId3" cstate="print"/>
          <a:srcRect/>
          <a:stretch>
            <a:fillRect/>
          </a:stretch>
        </p:blipFill>
        <p:spPr bwMode="auto">
          <a:xfrm>
            <a:off x="5537200" y="962025"/>
            <a:ext cx="3106738" cy="3305175"/>
          </a:xfrm>
          <a:prstGeom prst="rect">
            <a:avLst/>
          </a:prstGeom>
          <a:noFill/>
          <a:ln w="9525">
            <a:noFill/>
            <a:miter lim="800000"/>
            <a:headEnd/>
            <a:tailEnd/>
          </a:ln>
        </p:spPr>
      </p:pic>
      <p:sp>
        <p:nvSpPr>
          <p:cNvPr id="8" name="TextBox 7"/>
          <p:cNvSpPr txBox="1"/>
          <p:nvPr/>
        </p:nvSpPr>
        <p:spPr>
          <a:xfrm>
            <a:off x="457200" y="228600"/>
            <a:ext cx="3546475" cy="708025"/>
          </a:xfrm>
          <a:prstGeom prst="rect">
            <a:avLst/>
          </a:prstGeom>
          <a:noFill/>
        </p:spPr>
        <p:txBody>
          <a:bodyPr wrap="none">
            <a:spAutoFit/>
          </a:bodyPr>
          <a:lstStyle/>
          <a:p>
            <a:pPr eaLnBrk="0" hangingPunct="0">
              <a:defRPr/>
            </a:pPr>
            <a:r>
              <a:rPr lang="en-US" sz="4000" b="1" dirty="0">
                <a:solidFill>
                  <a:srgbClr val="002060"/>
                </a:solidFill>
                <a:latin typeface="+mj-lt"/>
                <a:cs typeface="+mn-cs"/>
              </a:rPr>
              <a:t>Opportunities</a:t>
            </a:r>
            <a:endParaRPr lang="en-US" dirty="0">
              <a:solidFill>
                <a:srgbClr val="002060"/>
              </a:solidFill>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6713" y="203200"/>
            <a:ext cx="8015287" cy="762000"/>
          </a:xfrm>
        </p:spPr>
        <p:txBody>
          <a:bodyPr/>
          <a:lstStyle/>
          <a:p>
            <a:pPr algn="ctr">
              <a:defRPr/>
            </a:pPr>
            <a:r>
              <a:rPr kumimoji="1" lang="en-US" sz="3600" kern="1200" dirty="0" smtClean="0">
                <a:solidFill>
                  <a:srgbClr val="002060"/>
                </a:solidFill>
                <a:ea typeface="+mn-ea"/>
                <a:cs typeface="+mn-cs"/>
              </a:rPr>
              <a:t>Questions?</a:t>
            </a:r>
            <a:endParaRPr kumimoji="1" lang="en-US" sz="3600" kern="1200" dirty="0">
              <a:solidFill>
                <a:srgbClr val="002060"/>
              </a:solidFill>
              <a:ea typeface="+mn-ea"/>
              <a:cs typeface="+mn-cs"/>
            </a:endParaRPr>
          </a:p>
        </p:txBody>
      </p:sp>
      <p:pic>
        <p:nvPicPr>
          <p:cNvPr id="26627" name="Picture 41"/>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2514600" y="1331913"/>
            <a:ext cx="42672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85800" y="914400"/>
            <a:ext cx="7696200" cy="5181600"/>
          </a:xfrm>
          <a:prstGeom prst="rect">
            <a:avLst/>
          </a:prstGeom>
          <a:noFill/>
          <a:ln w="9525">
            <a:noFill/>
            <a:miter lim="800000"/>
            <a:headEnd/>
            <a:tailEnd/>
          </a:ln>
        </p:spPr>
        <p:txBody>
          <a:bodyPr/>
          <a:lstStyle/>
          <a:p>
            <a:pPr marL="419100" indent="-419100" algn="ctr" eaLnBrk="0" hangingPunct="0">
              <a:spcBef>
                <a:spcPct val="20000"/>
              </a:spcBef>
              <a:buClr>
                <a:srgbClr val="A50021"/>
              </a:buClr>
              <a:buSzPct val="75000"/>
              <a:buFont typeface="Monotype Sorts" pitchFamily="2" charset="2"/>
              <a:buNone/>
              <a:defRPr/>
            </a:pPr>
            <a:r>
              <a:rPr kumimoji="0" lang="en-US" sz="4000" b="1" dirty="0">
                <a:solidFill>
                  <a:srgbClr val="002060"/>
                </a:solidFill>
                <a:latin typeface="+mj-lt"/>
                <a:cs typeface="+mn-cs"/>
              </a:rPr>
              <a:t>PORT OF HAMPTON ROADS </a:t>
            </a:r>
          </a:p>
          <a:p>
            <a:pPr marL="419100" indent="-419100" algn="ctr" eaLnBrk="0" hangingPunct="0">
              <a:spcBef>
                <a:spcPct val="20000"/>
              </a:spcBef>
              <a:buClr>
                <a:srgbClr val="A50021"/>
              </a:buClr>
              <a:buSzPct val="75000"/>
              <a:buFont typeface="Monotype Sorts" pitchFamily="2" charset="2"/>
              <a:buNone/>
              <a:defRPr/>
            </a:pPr>
            <a:r>
              <a:rPr kumimoji="0" lang="en-US" sz="3600" b="1" dirty="0">
                <a:solidFill>
                  <a:srgbClr val="002060"/>
                </a:solidFill>
                <a:latin typeface="+mj-lt"/>
                <a:cs typeface="+mn-cs"/>
              </a:rPr>
              <a:t>Partnership Examples</a:t>
            </a:r>
            <a:r>
              <a:rPr kumimoji="0" lang="en-US" sz="3600" b="1" dirty="0">
                <a:solidFill>
                  <a:srgbClr val="002060"/>
                </a:solidFill>
                <a:latin typeface="Arial" charset="0"/>
                <a:cs typeface="+mn-cs"/>
              </a:rPr>
              <a:t> </a:t>
            </a:r>
          </a:p>
          <a:p>
            <a:pPr marL="419100" indent="-419100" eaLnBrk="0" hangingPunct="0">
              <a:spcBef>
                <a:spcPct val="20000"/>
              </a:spcBef>
              <a:buClr>
                <a:srgbClr val="A50021"/>
              </a:buClr>
              <a:buSzPct val="75000"/>
              <a:defRPr/>
            </a:pPr>
            <a:endParaRPr kumimoji="0" lang="en-US" sz="2800" b="1" dirty="0">
              <a:solidFill>
                <a:srgbClr val="002060"/>
              </a:solidFill>
              <a:latin typeface="Arial" charset="0"/>
              <a:cs typeface="+mn-cs"/>
            </a:endParaRPr>
          </a:p>
          <a:p>
            <a:pPr marL="419100" indent="-419100" eaLnBrk="0" hangingPunct="0">
              <a:spcBef>
                <a:spcPct val="20000"/>
              </a:spcBef>
              <a:buClr>
                <a:srgbClr val="A50021"/>
              </a:buClr>
              <a:buSzPct val="75000"/>
              <a:buFont typeface="Monotype Sorts" pitchFamily="2" charset="2"/>
              <a:buNone/>
              <a:defRPr/>
            </a:pPr>
            <a:endParaRPr kumimoji="0" lang="en-US" sz="2800" b="1" dirty="0">
              <a:solidFill>
                <a:srgbClr val="0000FF"/>
              </a:solidFill>
              <a:latin typeface="Arial" charset="0"/>
              <a:cs typeface="+mn-cs"/>
            </a:endParaRPr>
          </a:p>
        </p:txBody>
      </p:sp>
      <p:sp>
        <p:nvSpPr>
          <p:cNvPr id="3" name="Rectangle 2"/>
          <p:cNvSpPr/>
          <p:nvPr/>
        </p:nvSpPr>
        <p:spPr>
          <a:xfrm>
            <a:off x="685800" y="2971800"/>
            <a:ext cx="3657600" cy="2862263"/>
          </a:xfrm>
          <a:prstGeom prst="rect">
            <a:avLst/>
          </a:prstGeom>
        </p:spPr>
        <p:txBody>
          <a:bodyPr>
            <a:spAutoFit/>
          </a:bodyPr>
          <a:lstStyle/>
          <a:p>
            <a:pPr eaLnBrk="0" hangingPunct="0">
              <a:buFont typeface="Arial" pitchFamily="34" charset="0"/>
              <a:buChar char="•"/>
              <a:defRPr/>
            </a:pPr>
            <a:r>
              <a:rPr lang="en-US" sz="2000" b="1" dirty="0">
                <a:solidFill>
                  <a:srgbClr val="002060"/>
                </a:solidFill>
                <a:latin typeface="+mn-lt"/>
                <a:cs typeface="+mn-cs"/>
              </a:rPr>
              <a:t>   Severe Weather Plan</a:t>
            </a:r>
          </a:p>
          <a:p>
            <a:pPr eaLnBrk="0" hangingPunct="0">
              <a:defRPr/>
            </a:pPr>
            <a:r>
              <a:rPr lang="en-US" sz="2000" b="1" dirty="0">
                <a:solidFill>
                  <a:srgbClr val="002060"/>
                </a:solidFill>
                <a:latin typeface="+mn-lt"/>
                <a:cs typeface="+mn-cs"/>
              </a:rPr>
              <a:t>    </a:t>
            </a:r>
          </a:p>
          <a:p>
            <a:pPr eaLnBrk="0" hangingPunct="0">
              <a:buFont typeface="Arial" pitchFamily="34" charset="0"/>
              <a:buChar char="•"/>
              <a:defRPr/>
            </a:pPr>
            <a:r>
              <a:rPr lang="en-US" sz="2000" b="1" dirty="0">
                <a:solidFill>
                  <a:srgbClr val="002060"/>
                </a:solidFill>
                <a:latin typeface="+mn-lt"/>
                <a:cs typeface="+mn-cs"/>
              </a:rPr>
              <a:t>   Pre/Post storm surveys</a:t>
            </a:r>
          </a:p>
          <a:p>
            <a:pPr eaLnBrk="0" hangingPunct="0">
              <a:defRPr/>
            </a:pPr>
            <a:r>
              <a:rPr lang="en-US" sz="2000" b="1" dirty="0">
                <a:solidFill>
                  <a:srgbClr val="002060"/>
                </a:solidFill>
                <a:latin typeface="+mn-lt"/>
                <a:cs typeface="+mn-cs"/>
              </a:rPr>
              <a:t>  </a:t>
            </a:r>
          </a:p>
          <a:p>
            <a:pPr eaLnBrk="0" hangingPunct="0">
              <a:buFont typeface="Arial" pitchFamily="34" charset="0"/>
              <a:buChar char="•"/>
              <a:defRPr/>
            </a:pPr>
            <a:r>
              <a:rPr lang="en-US" sz="2000" b="1" dirty="0">
                <a:solidFill>
                  <a:srgbClr val="002060"/>
                </a:solidFill>
                <a:latin typeface="+mn-lt"/>
                <a:cs typeface="+mn-cs"/>
              </a:rPr>
              <a:t>   Buoy data</a:t>
            </a:r>
          </a:p>
          <a:p>
            <a:pPr eaLnBrk="0" hangingPunct="0">
              <a:buFont typeface="Arial" pitchFamily="34" charset="0"/>
              <a:buChar char="•"/>
              <a:defRPr/>
            </a:pPr>
            <a:endParaRPr lang="en-US" sz="2000" b="1" dirty="0">
              <a:solidFill>
                <a:srgbClr val="002060"/>
              </a:solidFill>
              <a:latin typeface="+mn-lt"/>
              <a:cs typeface="+mn-cs"/>
            </a:endParaRPr>
          </a:p>
          <a:p>
            <a:pPr eaLnBrk="0" hangingPunct="0">
              <a:buFont typeface="Arial" pitchFamily="34" charset="0"/>
              <a:buChar char="•"/>
              <a:defRPr/>
            </a:pPr>
            <a:r>
              <a:rPr lang="en-US" sz="2000" b="1" dirty="0">
                <a:solidFill>
                  <a:srgbClr val="002060"/>
                </a:solidFill>
                <a:latin typeface="+mn-lt"/>
                <a:cs typeface="+mn-cs"/>
              </a:rPr>
              <a:t>   OPSAIL </a:t>
            </a:r>
          </a:p>
          <a:p>
            <a:pPr eaLnBrk="0" hangingPunct="0">
              <a:buFont typeface="Arial" pitchFamily="34" charset="0"/>
              <a:buChar char="•"/>
              <a:defRPr/>
            </a:pPr>
            <a:endParaRPr lang="en-US" sz="2000" b="1" dirty="0">
              <a:solidFill>
                <a:srgbClr val="002060"/>
              </a:solidFill>
              <a:latin typeface="+mn-lt"/>
              <a:cs typeface="+mn-cs"/>
            </a:endParaRPr>
          </a:p>
          <a:p>
            <a:pPr eaLnBrk="0" hangingPunct="0">
              <a:buFont typeface="Arial" pitchFamily="34" charset="0"/>
              <a:buChar char="•"/>
              <a:defRPr/>
            </a:pPr>
            <a:r>
              <a:rPr lang="en-US" sz="2000" b="1" dirty="0">
                <a:solidFill>
                  <a:srgbClr val="002060"/>
                </a:solidFill>
                <a:latin typeface="+mn-lt"/>
                <a:cs typeface="+mn-cs"/>
              </a:rPr>
              <a:t>   Annual Surveys?</a:t>
            </a:r>
            <a:endParaRPr lang="en-US" sz="2000" dirty="0">
              <a:solidFill>
                <a:srgbClr val="002060"/>
              </a:solidFill>
              <a:latin typeface="+mn-lt"/>
              <a:cs typeface="+mn-cs"/>
            </a:endParaRPr>
          </a:p>
        </p:txBody>
      </p:sp>
      <p:pic>
        <p:nvPicPr>
          <p:cNvPr id="15364" name="Picture 4" descr="Scan868"/>
          <p:cNvPicPr>
            <a:picLocks noGrp="1" noChangeAspect="1" noChangeArrowheads="1"/>
          </p:cNvPicPr>
          <p:nvPr>
            <p:ph idx="1"/>
          </p:nvPr>
        </p:nvPicPr>
        <p:blipFill>
          <a:blip r:embed="rId3" cstate="print"/>
          <a:srcRect/>
          <a:stretch>
            <a:fillRect/>
          </a:stretch>
        </p:blipFill>
        <p:spPr>
          <a:xfrm>
            <a:off x="2147483647" y="2147483647"/>
            <a:ext cx="2147482688" cy="2147482688"/>
          </a:xfrm>
        </p:spPr>
      </p:pic>
      <p:pic>
        <p:nvPicPr>
          <p:cNvPr id="15365" name="Picture 8" descr="http://farm3.static.flickr.com/2483/3739576403_ff871ce4eb.jpg"/>
          <p:cNvPicPr>
            <a:picLocks noChangeAspect="1" noChangeArrowheads="1"/>
          </p:cNvPicPr>
          <p:nvPr/>
        </p:nvPicPr>
        <p:blipFill>
          <a:blip r:embed="rId4" cstate="print"/>
          <a:srcRect/>
          <a:stretch>
            <a:fillRect/>
          </a:stretch>
        </p:blipFill>
        <p:spPr bwMode="auto">
          <a:xfrm>
            <a:off x="6324600" y="2743200"/>
            <a:ext cx="2133600" cy="1600200"/>
          </a:xfrm>
          <a:prstGeom prst="rect">
            <a:avLst/>
          </a:prstGeom>
          <a:noFill/>
          <a:ln w="9525">
            <a:noFill/>
            <a:miter lim="800000"/>
            <a:headEnd/>
            <a:tailEnd/>
          </a:ln>
        </p:spPr>
      </p:pic>
      <p:pic>
        <p:nvPicPr>
          <p:cNvPr id="15366" name="Picture 10" descr="http://www.noaanews.noaa.gov/stories2008/images/smartbuoy2_small.jpg"/>
          <p:cNvPicPr>
            <a:picLocks noChangeAspect="1" noChangeArrowheads="1"/>
          </p:cNvPicPr>
          <p:nvPr/>
        </p:nvPicPr>
        <p:blipFill>
          <a:blip r:embed="rId5" cstate="print"/>
          <a:srcRect/>
          <a:stretch>
            <a:fillRect/>
          </a:stretch>
        </p:blipFill>
        <p:spPr bwMode="auto">
          <a:xfrm>
            <a:off x="4572000" y="4191000"/>
            <a:ext cx="1524000" cy="2035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04800" y="304800"/>
            <a:ext cx="5638800" cy="584200"/>
          </a:xfrm>
          <a:prstGeom prst="rect">
            <a:avLst/>
          </a:prstGeom>
          <a:noFill/>
          <a:ln w="9525">
            <a:noFill/>
            <a:miter lim="800000"/>
            <a:headEnd/>
            <a:tailEnd/>
          </a:ln>
        </p:spPr>
        <p:txBody>
          <a:bodyPr>
            <a:spAutoFit/>
          </a:bodyPr>
          <a:lstStyle/>
          <a:p>
            <a:pPr eaLnBrk="0" hangingPunct="0">
              <a:spcBef>
                <a:spcPct val="50000"/>
              </a:spcBef>
              <a:defRPr/>
            </a:pPr>
            <a:r>
              <a:rPr lang="en-US" sz="3200" b="1" dirty="0">
                <a:solidFill>
                  <a:srgbClr val="002060"/>
                </a:solidFill>
                <a:latin typeface="+mj-lt"/>
                <a:cs typeface="+mn-cs"/>
              </a:rPr>
              <a:t>USCG ORGANIZATION </a:t>
            </a:r>
            <a:endParaRPr lang="en-US" b="1" dirty="0">
              <a:solidFill>
                <a:srgbClr val="002060"/>
              </a:solidFill>
              <a:latin typeface="+mj-lt"/>
              <a:cs typeface="+mn-cs"/>
            </a:endParaRPr>
          </a:p>
        </p:txBody>
      </p:sp>
      <p:graphicFrame>
        <p:nvGraphicFramePr>
          <p:cNvPr id="12" name="Diagram 11"/>
          <p:cNvGraphicFramePr/>
          <p:nvPr/>
        </p:nvGraphicFramePr>
        <p:xfrm>
          <a:off x="304800" y="1066800"/>
          <a:ext cx="8382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33400" y="152400"/>
            <a:ext cx="8229600" cy="838200"/>
          </a:xfrm>
          <a:prstGeom prst="rect">
            <a:avLst/>
          </a:prstGeom>
          <a:noFill/>
          <a:ln w="9525">
            <a:noFill/>
            <a:miter lim="800000"/>
            <a:headEnd/>
            <a:tailEnd/>
          </a:ln>
        </p:spPr>
        <p:txBody>
          <a:bodyPr/>
          <a:lstStyle/>
          <a:p>
            <a:pPr marL="342900" indent="-342900" algn="ctr" eaLnBrk="0" hangingPunct="0">
              <a:spcBef>
                <a:spcPct val="20000"/>
              </a:spcBef>
            </a:pPr>
            <a:endParaRPr lang="en-US"/>
          </a:p>
        </p:txBody>
      </p:sp>
      <p:pic>
        <p:nvPicPr>
          <p:cNvPr id="17411" name="Picture 3"/>
          <p:cNvPicPr>
            <a:picLocks noChangeAspect="1" noChangeArrowheads="1"/>
          </p:cNvPicPr>
          <p:nvPr/>
        </p:nvPicPr>
        <p:blipFill>
          <a:blip r:embed="rId3" cstate="print"/>
          <a:srcRect/>
          <a:stretch>
            <a:fillRect/>
          </a:stretch>
        </p:blipFill>
        <p:spPr bwMode="auto">
          <a:xfrm>
            <a:off x="609600" y="990600"/>
            <a:ext cx="8229600" cy="5867400"/>
          </a:xfrm>
          <a:prstGeom prst="rect">
            <a:avLst/>
          </a:prstGeom>
          <a:noFill/>
          <a:ln w="9525">
            <a:noFill/>
            <a:miter lim="800000"/>
            <a:headEnd/>
            <a:tailEnd/>
          </a:ln>
        </p:spPr>
      </p:pic>
      <p:sp>
        <p:nvSpPr>
          <p:cNvPr id="13" name="TextBox 12"/>
          <p:cNvSpPr txBox="1"/>
          <p:nvPr/>
        </p:nvSpPr>
        <p:spPr>
          <a:xfrm>
            <a:off x="762000" y="304800"/>
            <a:ext cx="4191000" cy="708025"/>
          </a:xfrm>
          <a:prstGeom prst="rect">
            <a:avLst/>
          </a:prstGeom>
          <a:noFill/>
        </p:spPr>
        <p:txBody>
          <a:bodyPr>
            <a:spAutoFit/>
          </a:bodyPr>
          <a:lstStyle/>
          <a:p>
            <a:pPr eaLnBrk="0" hangingPunct="0">
              <a:defRPr/>
            </a:pPr>
            <a:r>
              <a:rPr lang="en-US" sz="4000" b="1" dirty="0">
                <a:solidFill>
                  <a:srgbClr val="002060"/>
                </a:solidFill>
                <a:latin typeface="+mj-lt"/>
                <a:cs typeface="+mn-cs"/>
              </a:rPr>
              <a:t>Who We Are?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219825" y="3581400"/>
            <a:ext cx="1951038" cy="461963"/>
          </a:xfrm>
          <a:prstGeom prst="rect">
            <a:avLst/>
          </a:prstGeom>
          <a:noFill/>
        </p:spPr>
        <p:txBody>
          <a:bodyPr>
            <a:spAutoFit/>
          </a:bodyPr>
          <a:lstStyle/>
          <a:p>
            <a:pPr eaLnBrk="0" hangingPunct="0">
              <a:defRPr/>
            </a:pPr>
            <a:r>
              <a:rPr lang="en-US" sz="1200" b="1" dirty="0">
                <a:solidFill>
                  <a:srgbClr val="000000"/>
                </a:solidFill>
                <a:latin typeface="+mn-lt"/>
                <a:cs typeface="+mn-cs"/>
              </a:rPr>
              <a:t>Officer In-charge of Marine Inspections</a:t>
            </a:r>
          </a:p>
        </p:txBody>
      </p:sp>
      <p:pic>
        <p:nvPicPr>
          <p:cNvPr id="18435" name="Picture 5" descr="Q:\SECTOR HR\RESPONSE\Response Staff\Enforcement\Pictures\Colleen's Pics\47207surf.jpg"/>
          <p:cNvPicPr>
            <a:picLocks noChangeArrowheads="1"/>
          </p:cNvPicPr>
          <p:nvPr/>
        </p:nvPicPr>
        <p:blipFill>
          <a:blip r:embed="rId3" cstate="print"/>
          <a:srcRect/>
          <a:stretch>
            <a:fillRect/>
          </a:stretch>
        </p:blipFill>
        <p:spPr bwMode="auto">
          <a:xfrm>
            <a:off x="6172200" y="2667000"/>
            <a:ext cx="2514600" cy="1828800"/>
          </a:xfrm>
          <a:prstGeom prst="rect">
            <a:avLst/>
          </a:prstGeom>
          <a:noFill/>
          <a:ln w="38100">
            <a:solidFill>
              <a:srgbClr val="000000"/>
            </a:solidFill>
            <a:miter lim="800000"/>
            <a:headEnd/>
            <a:tailEnd/>
          </a:ln>
        </p:spPr>
      </p:pic>
      <p:pic>
        <p:nvPicPr>
          <p:cNvPr id="18436" name="Picture 8" descr="Y:\Prevention Department\Domestic Branch\Pictures\Fuel Barge 131\IMG_3130.JPG"/>
          <p:cNvPicPr>
            <a:picLocks noChangeArrowheads="1"/>
          </p:cNvPicPr>
          <p:nvPr/>
        </p:nvPicPr>
        <p:blipFill>
          <a:blip r:embed="rId4" cstate="print"/>
          <a:srcRect/>
          <a:stretch>
            <a:fillRect/>
          </a:stretch>
        </p:blipFill>
        <p:spPr bwMode="auto">
          <a:xfrm>
            <a:off x="685800" y="2286000"/>
            <a:ext cx="2667000" cy="2209800"/>
          </a:xfrm>
          <a:prstGeom prst="rect">
            <a:avLst/>
          </a:prstGeom>
          <a:noFill/>
          <a:ln w="38100">
            <a:solidFill>
              <a:srgbClr val="000000"/>
            </a:solidFill>
            <a:miter lim="800000"/>
            <a:headEnd/>
            <a:tailEnd/>
          </a:ln>
        </p:spPr>
      </p:pic>
      <p:sp>
        <p:nvSpPr>
          <p:cNvPr id="8197" name="Rectangle 13"/>
          <p:cNvSpPr>
            <a:spLocks noChangeArrowheads="1"/>
          </p:cNvSpPr>
          <p:nvPr/>
        </p:nvSpPr>
        <p:spPr bwMode="auto">
          <a:xfrm>
            <a:off x="457200" y="228600"/>
            <a:ext cx="2892425" cy="708025"/>
          </a:xfrm>
          <a:prstGeom prst="rect">
            <a:avLst/>
          </a:prstGeom>
          <a:noFill/>
          <a:ln w="9525">
            <a:noFill/>
            <a:miter lim="800000"/>
            <a:headEnd/>
            <a:tailEnd/>
          </a:ln>
        </p:spPr>
        <p:txBody>
          <a:bodyPr wrap="none">
            <a:spAutoFit/>
          </a:bodyPr>
          <a:lstStyle/>
          <a:p>
            <a:pPr eaLnBrk="0" hangingPunct="0">
              <a:defRPr/>
            </a:pPr>
            <a:r>
              <a:rPr lang="en-US" sz="4000" b="1" dirty="0">
                <a:solidFill>
                  <a:srgbClr val="002060"/>
                </a:solidFill>
                <a:latin typeface="+mj-lt"/>
                <a:cs typeface="+mn-cs"/>
              </a:rPr>
              <a:t>Authorities</a:t>
            </a:r>
          </a:p>
        </p:txBody>
      </p:sp>
      <p:pic>
        <p:nvPicPr>
          <p:cNvPr id="18438" name="Picture 5" descr="S1_CAPT"/>
          <p:cNvPicPr>
            <a:picLocks noChangeArrowheads="1"/>
          </p:cNvPicPr>
          <p:nvPr/>
        </p:nvPicPr>
        <p:blipFill>
          <a:blip r:embed="rId5" cstate="print"/>
          <a:srcRect/>
          <a:stretch>
            <a:fillRect/>
          </a:stretch>
        </p:blipFill>
        <p:spPr bwMode="auto">
          <a:xfrm>
            <a:off x="685800" y="4724400"/>
            <a:ext cx="2514600" cy="1905000"/>
          </a:xfrm>
          <a:prstGeom prst="rect">
            <a:avLst/>
          </a:prstGeom>
          <a:noFill/>
          <a:ln w="38100">
            <a:solidFill>
              <a:srgbClr val="000000"/>
            </a:solidFill>
            <a:miter lim="800000"/>
            <a:headEnd/>
            <a:tailEnd/>
          </a:ln>
        </p:spPr>
      </p:pic>
      <p:pic>
        <p:nvPicPr>
          <p:cNvPr id="18439" name="Picture 21" descr="http://media2.wavy.com/photo/2009/11/13/barge_20091113091615_320_240.JPG"/>
          <p:cNvPicPr>
            <a:picLocks noChangeAspect="1" noChangeArrowheads="1"/>
          </p:cNvPicPr>
          <p:nvPr/>
        </p:nvPicPr>
        <p:blipFill>
          <a:blip r:embed="rId6" cstate="print"/>
          <a:srcRect/>
          <a:stretch>
            <a:fillRect/>
          </a:stretch>
        </p:blipFill>
        <p:spPr bwMode="auto">
          <a:xfrm>
            <a:off x="3429000" y="914400"/>
            <a:ext cx="2722563" cy="1997075"/>
          </a:xfrm>
          <a:prstGeom prst="rect">
            <a:avLst/>
          </a:prstGeom>
          <a:noFill/>
          <a:ln w="25400">
            <a:solidFill>
              <a:srgbClr val="000000"/>
            </a:solidFill>
            <a:miter lim="800000"/>
            <a:headEnd/>
            <a:tailEnd/>
          </a:ln>
        </p:spPr>
      </p:pic>
      <p:pic>
        <p:nvPicPr>
          <p:cNvPr id="18440" name="Picture 6" descr="Q:\SECTOR HR\RESPONSE\Response Staff\Enforcement\Pictures\Harborfest 2009\Sunday 5Jul09\DSC00385.JPG"/>
          <p:cNvPicPr>
            <a:picLocks noChangeArrowheads="1"/>
          </p:cNvPicPr>
          <p:nvPr/>
        </p:nvPicPr>
        <p:blipFill>
          <a:blip r:embed="rId7" cstate="print"/>
          <a:srcRect/>
          <a:stretch>
            <a:fillRect/>
          </a:stretch>
        </p:blipFill>
        <p:spPr bwMode="auto">
          <a:xfrm>
            <a:off x="5943600" y="4800600"/>
            <a:ext cx="2286000" cy="1828800"/>
          </a:xfrm>
          <a:prstGeom prst="rect">
            <a:avLst/>
          </a:prstGeom>
          <a:noFill/>
          <a:ln w="38100">
            <a:solidFill>
              <a:srgbClr val="000000"/>
            </a:solidFill>
            <a:miter lim="800000"/>
            <a:headEnd/>
            <a:tailEnd/>
          </a:ln>
        </p:spPr>
      </p:pic>
      <p:graphicFrame>
        <p:nvGraphicFramePr>
          <p:cNvPr id="15" name="Diagram 14"/>
          <p:cNvGraphicFramePr/>
          <p:nvPr/>
        </p:nvGraphicFramePr>
        <p:xfrm>
          <a:off x="2895600" y="2362200"/>
          <a:ext cx="3505200"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04800" y="228600"/>
            <a:ext cx="8839200" cy="708025"/>
          </a:xfrm>
          <a:prstGeom prst="rect">
            <a:avLst/>
          </a:prstGeom>
          <a:noFill/>
          <a:ln w="9525">
            <a:noFill/>
            <a:miter lim="800000"/>
            <a:headEnd/>
            <a:tailEnd/>
          </a:ln>
        </p:spPr>
        <p:txBody>
          <a:bodyPr>
            <a:spAutoFit/>
          </a:bodyPr>
          <a:lstStyle/>
          <a:p>
            <a:pPr eaLnBrk="0" hangingPunct="0">
              <a:spcBef>
                <a:spcPct val="50000"/>
              </a:spcBef>
              <a:defRPr/>
            </a:pPr>
            <a:r>
              <a:rPr lang="en-US" sz="4000" b="1" dirty="0">
                <a:solidFill>
                  <a:srgbClr val="002060"/>
                </a:solidFill>
                <a:latin typeface="+mj-lt"/>
                <a:cs typeface="+mn-cs"/>
              </a:rPr>
              <a:t>Competing Port Interests  </a:t>
            </a:r>
          </a:p>
        </p:txBody>
      </p:sp>
      <p:pic>
        <p:nvPicPr>
          <p:cNvPr id="19459" name="Picture 7" descr="Picture1"/>
          <p:cNvPicPr>
            <a:picLocks noChangeAspect="1" noChangeArrowheads="1"/>
          </p:cNvPicPr>
          <p:nvPr/>
        </p:nvPicPr>
        <p:blipFill>
          <a:blip r:embed="rId3" cstate="print"/>
          <a:srcRect t="11539" b="23077"/>
          <a:stretch>
            <a:fillRect/>
          </a:stretch>
        </p:blipFill>
        <p:spPr bwMode="auto">
          <a:xfrm>
            <a:off x="228600" y="1219200"/>
            <a:ext cx="4043363" cy="1828800"/>
          </a:xfrm>
          <a:prstGeom prst="rect">
            <a:avLst/>
          </a:prstGeom>
          <a:noFill/>
          <a:ln w="9525">
            <a:noFill/>
            <a:miter lim="800000"/>
            <a:headEnd/>
            <a:tailEnd/>
          </a:ln>
        </p:spPr>
      </p:pic>
      <p:pic>
        <p:nvPicPr>
          <p:cNvPr id="19460" name="Picture 8" descr="Picture3"/>
          <p:cNvPicPr>
            <a:picLocks noChangeAspect="1" noChangeArrowheads="1"/>
          </p:cNvPicPr>
          <p:nvPr/>
        </p:nvPicPr>
        <p:blipFill>
          <a:blip r:embed="rId4" cstate="print"/>
          <a:srcRect/>
          <a:stretch>
            <a:fillRect/>
          </a:stretch>
        </p:blipFill>
        <p:spPr bwMode="auto">
          <a:xfrm>
            <a:off x="4648200" y="4343400"/>
            <a:ext cx="4495800" cy="2209800"/>
          </a:xfrm>
          <a:prstGeom prst="rect">
            <a:avLst/>
          </a:prstGeom>
          <a:noFill/>
          <a:ln w="9525">
            <a:noFill/>
            <a:miter lim="800000"/>
            <a:headEnd/>
            <a:tailEnd/>
          </a:ln>
        </p:spPr>
      </p:pic>
      <p:pic>
        <p:nvPicPr>
          <p:cNvPr id="19461" name="Picture 9" descr="HVU"/>
          <p:cNvPicPr>
            <a:picLocks noChangeAspect="1" noChangeArrowheads="1"/>
          </p:cNvPicPr>
          <p:nvPr/>
        </p:nvPicPr>
        <p:blipFill>
          <a:blip r:embed="rId5" cstate="print"/>
          <a:srcRect/>
          <a:stretch>
            <a:fillRect/>
          </a:stretch>
        </p:blipFill>
        <p:spPr bwMode="auto">
          <a:xfrm>
            <a:off x="228600" y="3048000"/>
            <a:ext cx="4419600" cy="3124200"/>
          </a:xfrm>
          <a:prstGeom prst="rect">
            <a:avLst/>
          </a:prstGeom>
          <a:noFill/>
          <a:ln w="9525">
            <a:noFill/>
            <a:miter lim="800000"/>
            <a:headEnd/>
            <a:tailEnd/>
          </a:ln>
        </p:spPr>
      </p:pic>
      <p:pic>
        <p:nvPicPr>
          <p:cNvPr id="19462" name="Picture 4" descr="temp_insanity"/>
          <p:cNvPicPr>
            <a:picLocks noChangeAspect="1" noChangeArrowheads="1"/>
          </p:cNvPicPr>
          <p:nvPr/>
        </p:nvPicPr>
        <p:blipFill>
          <a:blip r:embed="rId6" cstate="print"/>
          <a:srcRect/>
          <a:stretch>
            <a:fillRect/>
          </a:stretch>
        </p:blipFill>
        <p:spPr bwMode="auto">
          <a:xfrm>
            <a:off x="4038600" y="1295400"/>
            <a:ext cx="5105400" cy="3222625"/>
          </a:xfrm>
          <a:prstGeom prst="rect">
            <a:avLst/>
          </a:prstGeom>
          <a:noFill/>
          <a:ln w="9525">
            <a:noFill/>
            <a:miter lim="800000"/>
            <a:headEnd/>
            <a:tailEnd/>
          </a:ln>
        </p:spPr>
      </p:pic>
      <p:sp>
        <p:nvSpPr>
          <p:cNvPr id="19463" name="TextBox 6"/>
          <p:cNvSpPr txBox="1">
            <a:spLocks noChangeArrowheads="1"/>
          </p:cNvSpPr>
          <p:nvPr/>
        </p:nvSpPr>
        <p:spPr bwMode="auto">
          <a:xfrm>
            <a:off x="228600" y="2590800"/>
            <a:ext cx="3884613" cy="461963"/>
          </a:xfrm>
          <a:prstGeom prst="rect">
            <a:avLst/>
          </a:prstGeom>
          <a:noFill/>
          <a:ln w="9525">
            <a:noFill/>
            <a:miter lim="800000"/>
            <a:headEnd/>
            <a:tailEnd/>
          </a:ln>
        </p:spPr>
        <p:txBody>
          <a:bodyPr wrap="none">
            <a:spAutoFit/>
          </a:bodyPr>
          <a:lstStyle/>
          <a:p>
            <a:pPr eaLnBrk="0" hangingPunct="0"/>
            <a:r>
              <a:rPr lang="en-US" b="1">
                <a:solidFill>
                  <a:srgbClr val="0000FF"/>
                </a:solidFill>
              </a:rPr>
              <a:t>$112 Million a Day in Cargo</a:t>
            </a:r>
          </a:p>
        </p:txBody>
      </p:sp>
      <p:sp>
        <p:nvSpPr>
          <p:cNvPr id="19464" name="TextBox 7"/>
          <p:cNvSpPr txBox="1">
            <a:spLocks noChangeArrowheads="1"/>
          </p:cNvSpPr>
          <p:nvPr/>
        </p:nvSpPr>
        <p:spPr bwMode="auto">
          <a:xfrm>
            <a:off x="304800" y="6091238"/>
            <a:ext cx="4433888" cy="461962"/>
          </a:xfrm>
          <a:prstGeom prst="rect">
            <a:avLst/>
          </a:prstGeom>
          <a:noFill/>
          <a:ln w="9525">
            <a:noFill/>
            <a:miter lim="800000"/>
            <a:headEnd/>
            <a:tailEnd/>
          </a:ln>
        </p:spPr>
        <p:txBody>
          <a:bodyPr wrap="none">
            <a:spAutoFit/>
          </a:bodyPr>
          <a:lstStyle/>
          <a:p>
            <a:pPr eaLnBrk="0" hangingPunct="0"/>
            <a:r>
              <a:rPr lang="en-US" b="1">
                <a:solidFill>
                  <a:srgbClr val="0000FF"/>
                </a:solidFill>
              </a:rPr>
              <a:t>Largest Naval Base In the world</a:t>
            </a:r>
          </a:p>
        </p:txBody>
      </p:sp>
      <p:sp>
        <p:nvSpPr>
          <p:cNvPr id="19465" name="TextBox 8"/>
          <p:cNvSpPr txBox="1">
            <a:spLocks noChangeArrowheads="1"/>
          </p:cNvSpPr>
          <p:nvPr/>
        </p:nvSpPr>
        <p:spPr bwMode="auto">
          <a:xfrm>
            <a:off x="4191000" y="1981200"/>
            <a:ext cx="4419600" cy="769938"/>
          </a:xfrm>
          <a:prstGeom prst="rect">
            <a:avLst/>
          </a:prstGeom>
          <a:noFill/>
          <a:ln w="9525">
            <a:noFill/>
            <a:miter lim="800000"/>
            <a:headEnd/>
            <a:tailEnd/>
          </a:ln>
        </p:spPr>
        <p:txBody>
          <a:bodyPr>
            <a:spAutoFit/>
          </a:bodyPr>
          <a:lstStyle/>
          <a:p>
            <a:pPr eaLnBrk="0" hangingPunct="0"/>
            <a:r>
              <a:rPr lang="en-US" sz="2200" b="1">
                <a:solidFill>
                  <a:schemeClr val="bg1"/>
                </a:solidFill>
              </a:rPr>
              <a:t>Over 250,000 registered recreation Vessels in Virginia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2"/>
          <p:cNvSpPr txBox="1">
            <a:spLocks noChangeArrowheads="1"/>
          </p:cNvSpPr>
          <p:nvPr/>
        </p:nvSpPr>
        <p:spPr bwMode="auto">
          <a:xfrm>
            <a:off x="533400" y="1828800"/>
            <a:ext cx="3733800" cy="4343400"/>
          </a:xfrm>
          <a:prstGeom prst="rect">
            <a:avLst/>
          </a:prstGeom>
          <a:noFill/>
          <a:ln w="9525">
            <a:noFill/>
            <a:miter lim="800000"/>
            <a:headEnd/>
            <a:tailEnd/>
          </a:ln>
        </p:spPr>
        <p:txBody>
          <a:bodyPr lIns="92075" tIns="46038" rIns="92075" bIns="46038"/>
          <a:lstStyle/>
          <a:p>
            <a:pPr marL="574675" indent="-574675" eaLnBrk="0" hangingPunct="0">
              <a:spcBef>
                <a:spcPct val="20000"/>
              </a:spcBef>
              <a:buClr>
                <a:srgbClr val="002060"/>
              </a:buClr>
              <a:buSzPct val="75000"/>
              <a:buFont typeface="Monotype Sorts" pitchFamily="2" charset="2"/>
              <a:buChar char="n"/>
              <a:defRPr/>
            </a:pPr>
            <a:r>
              <a:rPr kumimoji="0" lang="en-US" sz="2000" b="1" kern="0" dirty="0">
                <a:solidFill>
                  <a:srgbClr val="002060"/>
                </a:solidFill>
                <a:latin typeface="+mn-lt"/>
                <a:cs typeface="+mn-cs"/>
              </a:rPr>
              <a:t>Originally predicated as a CAT 3</a:t>
            </a:r>
          </a:p>
          <a:p>
            <a:pPr marL="574675" indent="-574675" eaLnBrk="0" hangingPunct="0">
              <a:spcBef>
                <a:spcPct val="20000"/>
              </a:spcBef>
              <a:buClr>
                <a:srgbClr val="002060"/>
              </a:buClr>
              <a:buSzPct val="75000"/>
              <a:buFont typeface="Monotype Sorts" pitchFamily="2" charset="2"/>
              <a:buChar char="n"/>
              <a:defRPr/>
            </a:pPr>
            <a:endParaRPr kumimoji="0" lang="en-US" sz="2000" b="1" kern="0" dirty="0">
              <a:solidFill>
                <a:srgbClr val="002060"/>
              </a:solidFill>
              <a:latin typeface="+mn-lt"/>
              <a:cs typeface="+mn-cs"/>
            </a:endParaRPr>
          </a:p>
          <a:p>
            <a:pPr marL="574675" indent="-574675" eaLnBrk="0" hangingPunct="0">
              <a:spcBef>
                <a:spcPct val="20000"/>
              </a:spcBef>
              <a:buClr>
                <a:srgbClr val="002060"/>
              </a:buClr>
              <a:buSzPct val="75000"/>
              <a:buFont typeface="Monotype Sorts" pitchFamily="2" charset="2"/>
              <a:buChar char="n"/>
              <a:defRPr/>
            </a:pPr>
            <a:r>
              <a:rPr kumimoji="0" lang="en-US" sz="2000" b="1" kern="0" dirty="0">
                <a:solidFill>
                  <a:srgbClr val="002060"/>
                </a:solidFill>
                <a:latin typeface="+mn-lt"/>
                <a:cs typeface="+mn-cs"/>
              </a:rPr>
              <a:t>Large scale Naval vessel sortie</a:t>
            </a:r>
          </a:p>
          <a:p>
            <a:pPr marL="574675" indent="-574675" eaLnBrk="0" hangingPunct="0">
              <a:spcBef>
                <a:spcPct val="20000"/>
              </a:spcBef>
              <a:buClr>
                <a:srgbClr val="002060"/>
              </a:buClr>
              <a:buSzPct val="75000"/>
              <a:buFont typeface="Monotype Sorts" pitchFamily="2" charset="2"/>
              <a:buChar char="n"/>
              <a:defRPr/>
            </a:pPr>
            <a:endParaRPr kumimoji="0" lang="en-US" sz="2000" b="1" kern="0" dirty="0">
              <a:solidFill>
                <a:srgbClr val="002060"/>
              </a:solidFill>
              <a:latin typeface="+mn-lt"/>
              <a:cs typeface="+mn-cs"/>
            </a:endParaRPr>
          </a:p>
          <a:p>
            <a:pPr marL="574675" indent="-574675" eaLnBrk="0" hangingPunct="0">
              <a:spcBef>
                <a:spcPct val="20000"/>
              </a:spcBef>
              <a:buClr>
                <a:srgbClr val="002060"/>
              </a:buClr>
              <a:buSzPct val="75000"/>
              <a:buFont typeface="Monotype Sorts" pitchFamily="2" charset="2"/>
              <a:buChar char="n"/>
              <a:defRPr/>
            </a:pPr>
            <a:r>
              <a:rPr kumimoji="0" lang="en-US" sz="2000" b="1" kern="0" dirty="0">
                <a:solidFill>
                  <a:srgbClr val="002060"/>
                </a:solidFill>
                <a:latin typeface="+mn-lt"/>
                <a:cs typeface="+mn-cs"/>
              </a:rPr>
              <a:t>Port Closed at 8:00 PM on August 26th </a:t>
            </a:r>
          </a:p>
          <a:p>
            <a:pPr marL="574675" indent="-574675" eaLnBrk="0" hangingPunct="0">
              <a:spcBef>
                <a:spcPct val="20000"/>
              </a:spcBef>
              <a:buClr>
                <a:srgbClr val="002060"/>
              </a:buClr>
              <a:buSzPct val="75000"/>
              <a:buFont typeface="Monotype Sorts" pitchFamily="2" charset="2"/>
              <a:buChar char="n"/>
              <a:defRPr/>
            </a:pPr>
            <a:endParaRPr kumimoji="0" lang="en-US" sz="2000" b="1" kern="0" dirty="0">
              <a:solidFill>
                <a:srgbClr val="002060"/>
              </a:solidFill>
              <a:latin typeface="+mn-lt"/>
              <a:cs typeface="+mn-cs"/>
            </a:endParaRPr>
          </a:p>
          <a:p>
            <a:pPr marL="574675" indent="-574675" eaLnBrk="0" hangingPunct="0">
              <a:spcBef>
                <a:spcPct val="20000"/>
              </a:spcBef>
              <a:buClr>
                <a:srgbClr val="002060"/>
              </a:buClr>
              <a:buSzPct val="75000"/>
              <a:buFont typeface="Monotype Sorts" pitchFamily="2" charset="2"/>
              <a:buChar char="n"/>
              <a:defRPr/>
            </a:pPr>
            <a:endParaRPr kumimoji="0" lang="en-US" b="1" kern="0" dirty="0">
              <a:solidFill>
                <a:srgbClr val="002060"/>
              </a:solidFill>
              <a:latin typeface="+mn-lt"/>
              <a:cs typeface="+mn-cs"/>
            </a:endParaRPr>
          </a:p>
        </p:txBody>
      </p:sp>
      <p:sp>
        <p:nvSpPr>
          <p:cNvPr id="7" name="Rectangle 6"/>
          <p:cNvSpPr/>
          <p:nvPr/>
        </p:nvSpPr>
        <p:spPr>
          <a:xfrm>
            <a:off x="381000" y="228600"/>
            <a:ext cx="4724400" cy="708025"/>
          </a:xfrm>
          <a:prstGeom prst="rect">
            <a:avLst/>
          </a:prstGeom>
        </p:spPr>
        <p:txBody>
          <a:bodyPr>
            <a:spAutoFit/>
          </a:bodyPr>
          <a:lstStyle/>
          <a:p>
            <a:pPr eaLnBrk="0" hangingPunct="0">
              <a:defRPr/>
            </a:pPr>
            <a:r>
              <a:rPr lang="en-US" sz="4000" b="1" dirty="0">
                <a:solidFill>
                  <a:srgbClr val="002060"/>
                </a:solidFill>
                <a:latin typeface="+mj-lt"/>
                <a:cs typeface="+mn-cs"/>
              </a:rPr>
              <a:t>Hurricane Irene</a:t>
            </a:r>
          </a:p>
        </p:txBody>
      </p:sp>
      <p:pic>
        <p:nvPicPr>
          <p:cNvPr id="20484" name="Picture 2" descr="http://cdn.inquisitr.com/wp-content/2011/08/Hurrican-Irene-Map-Output.png"/>
          <p:cNvPicPr>
            <a:picLocks noChangeAspect="1" noChangeArrowheads="1"/>
          </p:cNvPicPr>
          <p:nvPr/>
        </p:nvPicPr>
        <p:blipFill>
          <a:blip r:embed="rId3" cstate="print"/>
          <a:srcRect/>
          <a:stretch>
            <a:fillRect/>
          </a:stretch>
        </p:blipFill>
        <p:spPr bwMode="auto">
          <a:xfrm>
            <a:off x="4572000" y="1447800"/>
            <a:ext cx="4114800" cy="419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457200" y="228600"/>
            <a:ext cx="6477000" cy="708025"/>
          </a:xfrm>
          <a:prstGeom prst="rect">
            <a:avLst/>
          </a:prstGeom>
          <a:noFill/>
          <a:ln w="9525">
            <a:noFill/>
            <a:miter lim="800000"/>
            <a:headEnd/>
            <a:tailEnd/>
          </a:ln>
        </p:spPr>
        <p:txBody>
          <a:bodyPr>
            <a:spAutoFit/>
          </a:bodyPr>
          <a:lstStyle/>
          <a:p>
            <a:pPr eaLnBrk="0" hangingPunct="0">
              <a:defRPr/>
            </a:pPr>
            <a:r>
              <a:rPr lang="en-US" sz="4000" b="1" dirty="0">
                <a:solidFill>
                  <a:srgbClr val="002060"/>
                </a:solidFill>
                <a:latin typeface="+mj-lt"/>
                <a:cs typeface="+mn-cs"/>
              </a:rPr>
              <a:t>Efficient port recovery</a:t>
            </a:r>
            <a:r>
              <a:rPr lang="en-US" sz="4000" b="1" dirty="0">
                <a:solidFill>
                  <a:srgbClr val="0000FF"/>
                </a:solidFill>
                <a:latin typeface="+mj-lt"/>
                <a:cs typeface="+mn-cs"/>
              </a:rPr>
              <a:t> </a:t>
            </a:r>
          </a:p>
        </p:txBody>
      </p:sp>
      <p:sp>
        <p:nvSpPr>
          <p:cNvPr id="16" name="TextBox 15"/>
          <p:cNvSpPr txBox="1"/>
          <p:nvPr/>
        </p:nvSpPr>
        <p:spPr>
          <a:xfrm>
            <a:off x="1196975" y="3200400"/>
            <a:ext cx="3341688" cy="523875"/>
          </a:xfrm>
          <a:prstGeom prst="rect">
            <a:avLst/>
          </a:prstGeom>
          <a:noFill/>
        </p:spPr>
        <p:txBody>
          <a:bodyPr wrap="none">
            <a:spAutoFit/>
          </a:bodyPr>
          <a:lstStyle/>
          <a:p>
            <a:pPr eaLnBrk="0" hangingPunct="0">
              <a:defRPr/>
            </a:pPr>
            <a:r>
              <a:rPr lang="en-US" sz="2800" b="1" dirty="0">
                <a:solidFill>
                  <a:srgbClr val="002060"/>
                </a:solidFill>
                <a:latin typeface="+mn-lt"/>
                <a:cs typeface="+mn-cs"/>
              </a:rPr>
              <a:t>Aids to Navigation</a:t>
            </a:r>
          </a:p>
        </p:txBody>
      </p:sp>
      <p:sp>
        <p:nvSpPr>
          <p:cNvPr id="17" name="TextBox 16"/>
          <p:cNvSpPr txBox="1"/>
          <p:nvPr/>
        </p:nvSpPr>
        <p:spPr>
          <a:xfrm>
            <a:off x="685800" y="3886200"/>
            <a:ext cx="8077200" cy="523875"/>
          </a:xfrm>
          <a:prstGeom prst="rect">
            <a:avLst/>
          </a:prstGeom>
          <a:noFill/>
        </p:spPr>
        <p:txBody>
          <a:bodyPr>
            <a:spAutoFit/>
          </a:bodyPr>
          <a:lstStyle/>
          <a:p>
            <a:pPr eaLnBrk="0" hangingPunct="0">
              <a:defRPr/>
            </a:pPr>
            <a:r>
              <a:rPr lang="en-US" sz="2800" b="1" dirty="0">
                <a:solidFill>
                  <a:srgbClr val="002060"/>
                </a:solidFill>
                <a:latin typeface="+mn-lt"/>
                <a:cs typeface="+mn-cs"/>
              </a:rPr>
              <a:t>Container vessels           Over 30 Naval vessels</a:t>
            </a:r>
          </a:p>
        </p:txBody>
      </p:sp>
      <p:sp>
        <p:nvSpPr>
          <p:cNvPr id="18" name="TextBox 17"/>
          <p:cNvSpPr txBox="1"/>
          <p:nvPr/>
        </p:nvSpPr>
        <p:spPr>
          <a:xfrm>
            <a:off x="3505200" y="5943600"/>
            <a:ext cx="2438400" cy="523875"/>
          </a:xfrm>
          <a:prstGeom prst="rect">
            <a:avLst/>
          </a:prstGeom>
          <a:noFill/>
        </p:spPr>
        <p:txBody>
          <a:bodyPr>
            <a:spAutoFit/>
          </a:bodyPr>
          <a:lstStyle/>
          <a:p>
            <a:pPr eaLnBrk="0" hangingPunct="0">
              <a:defRPr/>
            </a:pPr>
            <a:r>
              <a:rPr lang="en-US" sz="2800" b="1" dirty="0">
                <a:solidFill>
                  <a:srgbClr val="002060"/>
                </a:solidFill>
                <a:latin typeface="+mn-lt"/>
                <a:cs typeface="+mn-cs"/>
              </a:rPr>
              <a:t>Coal ships</a:t>
            </a:r>
          </a:p>
        </p:txBody>
      </p:sp>
      <p:pic>
        <p:nvPicPr>
          <p:cNvPr id="21510" name="Picture 2" descr="http://smartregion.org/wp-content/uploads/2010/04/msc-tomoko.jpg"/>
          <p:cNvPicPr>
            <a:picLocks noChangeAspect="1" noChangeArrowheads="1"/>
          </p:cNvPicPr>
          <p:nvPr/>
        </p:nvPicPr>
        <p:blipFill>
          <a:blip r:embed="rId3" cstate="print"/>
          <a:srcRect/>
          <a:stretch>
            <a:fillRect/>
          </a:stretch>
        </p:blipFill>
        <p:spPr bwMode="auto">
          <a:xfrm>
            <a:off x="685800" y="1066800"/>
            <a:ext cx="3810000" cy="2800350"/>
          </a:xfrm>
          <a:prstGeom prst="rect">
            <a:avLst/>
          </a:prstGeom>
          <a:noFill/>
          <a:ln w="9525">
            <a:noFill/>
            <a:miter lim="800000"/>
            <a:headEnd/>
            <a:tailEnd/>
          </a:ln>
        </p:spPr>
      </p:pic>
      <p:pic>
        <p:nvPicPr>
          <p:cNvPr id="21511" name="Picture 4" descr="http://media.hamptonroads.com/cache/files/images/605451000.jpg"/>
          <p:cNvPicPr>
            <a:picLocks noChangeAspect="1" noChangeArrowheads="1"/>
          </p:cNvPicPr>
          <p:nvPr/>
        </p:nvPicPr>
        <p:blipFill>
          <a:blip r:embed="rId4" cstate="print"/>
          <a:srcRect/>
          <a:stretch>
            <a:fillRect/>
          </a:stretch>
        </p:blipFill>
        <p:spPr bwMode="auto">
          <a:xfrm>
            <a:off x="1828800" y="4419600"/>
            <a:ext cx="5715000" cy="1524000"/>
          </a:xfrm>
          <a:prstGeom prst="rect">
            <a:avLst/>
          </a:prstGeom>
          <a:noFill/>
          <a:ln w="9525">
            <a:noFill/>
            <a:miter lim="800000"/>
            <a:headEnd/>
            <a:tailEnd/>
          </a:ln>
        </p:spPr>
      </p:pic>
      <p:pic>
        <p:nvPicPr>
          <p:cNvPr id="21512" name="Picture 6" descr="http://media.defenseindustrydaily.com/images/SHIP_US_Navy_Carrier_Strike_Group_lg.jpg"/>
          <p:cNvPicPr>
            <a:picLocks noChangeAspect="1" noChangeArrowheads="1"/>
          </p:cNvPicPr>
          <p:nvPr/>
        </p:nvPicPr>
        <p:blipFill>
          <a:blip r:embed="rId5" cstate="print"/>
          <a:srcRect/>
          <a:stretch>
            <a:fillRect/>
          </a:stretch>
        </p:blipFill>
        <p:spPr bwMode="auto">
          <a:xfrm>
            <a:off x="4876800" y="1066800"/>
            <a:ext cx="37338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81000" y="304800"/>
            <a:ext cx="8382000" cy="6553200"/>
          </a:xfrm>
          <a:prstGeom prst="rect">
            <a:avLst/>
          </a:prstGeom>
          <a:noFill/>
          <a:ln w="9525">
            <a:noFill/>
            <a:miter lim="800000"/>
            <a:headEnd/>
            <a:tailEnd/>
          </a:ln>
        </p:spPr>
        <p:txBody>
          <a:bodyPr/>
          <a:lstStyle/>
          <a:p>
            <a:pPr marL="419100" indent="-419100" algn="ctr" eaLnBrk="0" hangingPunct="0">
              <a:spcBef>
                <a:spcPct val="20000"/>
              </a:spcBef>
              <a:buClr>
                <a:srgbClr val="A50021"/>
              </a:buClr>
              <a:buSzPct val="75000"/>
              <a:buFont typeface="Monotype Sorts" pitchFamily="2" charset="2"/>
              <a:buNone/>
              <a:defRPr/>
            </a:pPr>
            <a:r>
              <a:rPr kumimoji="0" lang="en-US" sz="4000" b="1" dirty="0">
                <a:solidFill>
                  <a:srgbClr val="002060"/>
                </a:solidFill>
                <a:latin typeface="+mj-lt"/>
                <a:cs typeface="+mn-cs"/>
              </a:rPr>
              <a:t>Partnership Goal - Trident</a:t>
            </a:r>
          </a:p>
          <a:p>
            <a:pPr marL="419100" indent="-419100" algn="ctr" eaLnBrk="0" hangingPunct="0">
              <a:spcBef>
                <a:spcPct val="20000"/>
              </a:spcBef>
              <a:buClr>
                <a:srgbClr val="A50021"/>
              </a:buClr>
              <a:buSzPct val="75000"/>
              <a:buFont typeface="Monotype Sorts" pitchFamily="2" charset="2"/>
              <a:buNone/>
              <a:defRPr/>
            </a:pPr>
            <a:endParaRPr kumimoji="0" lang="en-US" sz="4000" b="1" dirty="0">
              <a:solidFill>
                <a:srgbClr val="002060"/>
              </a:solidFill>
              <a:latin typeface="+mj-lt"/>
              <a:cs typeface="+mn-cs"/>
            </a:endParaRPr>
          </a:p>
          <a:p>
            <a:pPr marL="419100" indent="-419100" algn="ctr" eaLnBrk="0" hangingPunct="0">
              <a:spcBef>
                <a:spcPct val="20000"/>
              </a:spcBef>
              <a:buClr>
                <a:srgbClr val="A50021"/>
              </a:buClr>
              <a:buSzPct val="75000"/>
              <a:buFont typeface="Monotype Sorts" pitchFamily="2" charset="2"/>
              <a:buNone/>
              <a:defRPr/>
            </a:pPr>
            <a:r>
              <a:rPr kumimoji="0" lang="en-US" sz="1400" b="1" dirty="0">
                <a:solidFill>
                  <a:srgbClr val="002060"/>
                </a:solidFill>
                <a:latin typeface="Arial" charset="0"/>
                <a:cs typeface="+mn-cs"/>
              </a:rPr>
              <a:t> </a:t>
            </a:r>
          </a:p>
          <a:p>
            <a:pPr marL="419100" indent="-419100" eaLnBrk="0" hangingPunct="0">
              <a:spcBef>
                <a:spcPct val="20000"/>
              </a:spcBef>
              <a:buClr>
                <a:srgbClr val="A50021"/>
              </a:buClr>
              <a:buSzPct val="75000"/>
              <a:defRPr/>
            </a:pPr>
            <a:endParaRPr kumimoji="0" lang="en-US" sz="2800" b="1" dirty="0">
              <a:solidFill>
                <a:srgbClr val="002060"/>
              </a:solidFill>
              <a:latin typeface="Arial" charset="0"/>
              <a:cs typeface="+mn-cs"/>
            </a:endParaRPr>
          </a:p>
          <a:p>
            <a:pPr marL="419100" indent="-419100" algn="ctr" eaLnBrk="0" hangingPunct="0">
              <a:spcBef>
                <a:spcPct val="20000"/>
              </a:spcBef>
              <a:buClr>
                <a:srgbClr val="A50021"/>
              </a:buClr>
              <a:buSzPct val="75000"/>
              <a:defRPr/>
            </a:pPr>
            <a:r>
              <a:rPr kumimoji="0" lang="en-US" sz="2800" b="1" dirty="0">
                <a:solidFill>
                  <a:srgbClr val="002060"/>
                </a:solidFill>
                <a:latin typeface="Arial" charset="0"/>
                <a:cs typeface="+mn-cs"/>
              </a:rPr>
              <a:t/>
            </a:r>
            <a:br>
              <a:rPr kumimoji="0" lang="en-US" sz="2800" b="1" dirty="0">
                <a:solidFill>
                  <a:srgbClr val="002060"/>
                </a:solidFill>
                <a:latin typeface="Arial" charset="0"/>
                <a:cs typeface="+mn-cs"/>
              </a:rPr>
            </a:br>
            <a:r>
              <a:rPr kumimoji="0" lang="en-US" sz="2800" b="1" dirty="0">
                <a:solidFill>
                  <a:srgbClr val="002060"/>
                </a:solidFill>
                <a:latin typeface="Arial" charset="0"/>
                <a:cs typeface="+mn-cs"/>
              </a:rPr>
              <a:t>	</a:t>
            </a:r>
            <a:r>
              <a:rPr kumimoji="0" lang="en-US" sz="2800" b="1" u="sng" dirty="0">
                <a:solidFill>
                  <a:srgbClr val="002060"/>
                </a:solidFill>
                <a:latin typeface="Arial" charset="0"/>
                <a:cs typeface="+mn-cs"/>
              </a:rPr>
              <a:t>Unified mapping command </a:t>
            </a:r>
          </a:p>
          <a:p>
            <a:pPr marL="419100" indent="-419100" eaLnBrk="0" hangingPunct="0">
              <a:spcBef>
                <a:spcPct val="20000"/>
              </a:spcBef>
              <a:buClr>
                <a:srgbClr val="A50021"/>
              </a:buClr>
              <a:buSzPct val="75000"/>
              <a:buFont typeface="Arial" pitchFamily="34" charset="0"/>
              <a:buChar char="•"/>
              <a:defRPr/>
            </a:pPr>
            <a:r>
              <a:rPr kumimoji="0" lang="en-US" sz="2800" b="1" dirty="0">
                <a:solidFill>
                  <a:srgbClr val="002060"/>
                </a:solidFill>
                <a:latin typeface="Arial" charset="0"/>
                <a:cs typeface="+mn-cs"/>
              </a:rPr>
              <a:t>Identify/survey critical corridor </a:t>
            </a:r>
          </a:p>
          <a:p>
            <a:pPr marL="419100" indent="-419100" eaLnBrk="0" hangingPunct="0">
              <a:spcBef>
                <a:spcPct val="20000"/>
              </a:spcBef>
              <a:buClr>
                <a:srgbClr val="A50021"/>
              </a:buClr>
              <a:buSzPct val="75000"/>
              <a:buFont typeface="Arial" pitchFamily="34" charset="0"/>
              <a:buChar char="•"/>
              <a:defRPr/>
            </a:pPr>
            <a:r>
              <a:rPr kumimoji="0" lang="en-US" sz="2800" b="1" dirty="0">
                <a:solidFill>
                  <a:srgbClr val="002060"/>
                </a:solidFill>
                <a:latin typeface="Arial" charset="0"/>
                <a:cs typeface="+mn-cs"/>
              </a:rPr>
              <a:t>Homeland Security </a:t>
            </a:r>
          </a:p>
          <a:p>
            <a:pPr marL="419100" indent="-419100" eaLnBrk="0" hangingPunct="0">
              <a:spcBef>
                <a:spcPct val="20000"/>
              </a:spcBef>
              <a:buClr>
                <a:srgbClr val="A50021"/>
              </a:buClr>
              <a:buSzPct val="75000"/>
              <a:buFont typeface="Arial" pitchFamily="34" charset="0"/>
              <a:buChar char="•"/>
              <a:defRPr/>
            </a:pPr>
            <a:r>
              <a:rPr kumimoji="0" lang="en-US" sz="2800" b="1" dirty="0">
                <a:solidFill>
                  <a:srgbClr val="002060"/>
                </a:solidFill>
                <a:latin typeface="Arial" charset="0"/>
                <a:cs typeface="+mn-cs"/>
              </a:rPr>
              <a:t>Offshore wind/energy – PARS</a:t>
            </a:r>
          </a:p>
          <a:p>
            <a:pPr marL="419100" indent="-419100" eaLnBrk="0" hangingPunct="0">
              <a:spcBef>
                <a:spcPct val="20000"/>
              </a:spcBef>
              <a:buClr>
                <a:srgbClr val="A50021"/>
              </a:buClr>
              <a:buSzPct val="75000"/>
              <a:buFont typeface="Arial" pitchFamily="34" charset="0"/>
              <a:buChar char="•"/>
              <a:defRPr/>
            </a:pPr>
            <a:r>
              <a:rPr kumimoji="0" lang="en-US" sz="2800" b="1" dirty="0">
                <a:solidFill>
                  <a:srgbClr val="002060"/>
                </a:solidFill>
                <a:latin typeface="Arial" charset="0"/>
                <a:cs typeface="+mn-cs"/>
              </a:rPr>
              <a:t>2014 Panama Canal expansion</a:t>
            </a:r>
          </a:p>
          <a:p>
            <a:pPr marL="419100" indent="-419100" eaLnBrk="0" hangingPunct="0">
              <a:spcBef>
                <a:spcPct val="20000"/>
              </a:spcBef>
              <a:buClr>
                <a:srgbClr val="A50021"/>
              </a:buClr>
              <a:buSzPct val="75000"/>
              <a:buFont typeface="Arial" pitchFamily="34" charset="0"/>
              <a:buChar char="•"/>
              <a:defRPr/>
            </a:pPr>
            <a:r>
              <a:rPr kumimoji="0" lang="en-US" sz="2800" b="1" dirty="0">
                <a:solidFill>
                  <a:srgbClr val="002060"/>
                </a:solidFill>
                <a:latin typeface="Arial" charset="0"/>
                <a:cs typeface="+mn-cs"/>
              </a:rPr>
              <a:t>Leverage funds/assets for MTS </a:t>
            </a:r>
          </a:p>
          <a:p>
            <a:pPr marL="419100" indent="-419100" eaLnBrk="0" hangingPunct="0">
              <a:spcBef>
                <a:spcPct val="20000"/>
              </a:spcBef>
              <a:buClr>
                <a:srgbClr val="A50021"/>
              </a:buClr>
              <a:buSzPct val="75000"/>
              <a:buFont typeface="Arial" pitchFamily="34" charset="0"/>
              <a:buChar char="•"/>
              <a:defRPr/>
            </a:pPr>
            <a:r>
              <a:rPr kumimoji="0" lang="en-US" sz="2800" b="1" dirty="0">
                <a:solidFill>
                  <a:srgbClr val="002060"/>
                </a:solidFill>
                <a:latin typeface="Arial" charset="0"/>
                <a:cs typeface="+mn-cs"/>
              </a:rPr>
              <a:t>Marine Environmental Response</a:t>
            </a:r>
          </a:p>
          <a:p>
            <a:pPr marL="419100" indent="-419100" eaLnBrk="0" hangingPunct="0">
              <a:spcBef>
                <a:spcPct val="20000"/>
              </a:spcBef>
              <a:buClr>
                <a:srgbClr val="A50021"/>
              </a:buClr>
              <a:buSzPct val="75000"/>
              <a:defRPr/>
            </a:pPr>
            <a:endParaRPr kumimoji="0" lang="en-US" sz="2800" b="1" dirty="0">
              <a:solidFill>
                <a:srgbClr val="002060"/>
              </a:solidFill>
              <a:latin typeface="Arial" charset="0"/>
              <a:cs typeface="+mn-cs"/>
            </a:endParaRPr>
          </a:p>
          <a:p>
            <a:pPr marL="419100" indent="-419100" eaLnBrk="0" hangingPunct="0">
              <a:spcBef>
                <a:spcPct val="20000"/>
              </a:spcBef>
              <a:buClr>
                <a:srgbClr val="A50021"/>
              </a:buClr>
              <a:buSzPct val="75000"/>
              <a:buFont typeface="Monotype Sorts" pitchFamily="2" charset="2"/>
              <a:buNone/>
              <a:defRPr/>
            </a:pPr>
            <a:endParaRPr kumimoji="0" lang="en-US" sz="2800" b="1" dirty="0">
              <a:solidFill>
                <a:srgbClr val="0000FF"/>
              </a:solidFill>
              <a:latin typeface="Arial" charset="0"/>
              <a:cs typeface="+mn-cs"/>
            </a:endParaRPr>
          </a:p>
        </p:txBody>
      </p:sp>
      <p:pic>
        <p:nvPicPr>
          <p:cNvPr id="22531" name="Picture 9" descr="http://directreadout.noaa.gov/images/NOAA_logo.jpg"/>
          <p:cNvPicPr>
            <a:picLocks noChangeAspect="1" noChangeArrowheads="1"/>
          </p:cNvPicPr>
          <p:nvPr/>
        </p:nvPicPr>
        <p:blipFill>
          <a:blip r:embed="rId3" cstate="print"/>
          <a:srcRect/>
          <a:stretch>
            <a:fillRect/>
          </a:stretch>
        </p:blipFill>
        <p:spPr bwMode="auto">
          <a:xfrm>
            <a:off x="762000" y="1600200"/>
            <a:ext cx="1211263" cy="1219200"/>
          </a:xfrm>
          <a:prstGeom prst="rect">
            <a:avLst/>
          </a:prstGeom>
          <a:noFill/>
          <a:ln w="9525">
            <a:noFill/>
            <a:miter lim="800000"/>
            <a:headEnd/>
            <a:tailEnd/>
          </a:ln>
        </p:spPr>
      </p:pic>
      <p:pic>
        <p:nvPicPr>
          <p:cNvPr id="22532" name="Picture 41"/>
          <p:cNvPicPr>
            <a:picLocks noChangeAspect="1" noChangeArrowheads="1"/>
          </p:cNvPicPr>
          <p:nvPr/>
        </p:nvPicPr>
        <p:blipFill>
          <a:blip r:embed="rId4" cstate="print">
            <a:clrChange>
              <a:clrFrom>
                <a:srgbClr val="C0C0C0"/>
              </a:clrFrom>
              <a:clrTo>
                <a:srgbClr val="C0C0C0">
                  <a:alpha val="0"/>
                </a:srgbClr>
              </a:clrTo>
            </a:clrChange>
          </a:blip>
          <a:srcRect/>
          <a:stretch>
            <a:fillRect/>
          </a:stretch>
        </p:blipFill>
        <p:spPr bwMode="auto">
          <a:xfrm>
            <a:off x="3810000" y="1600200"/>
            <a:ext cx="1219200" cy="1219200"/>
          </a:xfrm>
          <a:prstGeom prst="rect">
            <a:avLst/>
          </a:prstGeom>
          <a:noFill/>
          <a:ln w="9525">
            <a:noFill/>
            <a:miter lim="800000"/>
            <a:headEnd/>
            <a:tailEnd/>
          </a:ln>
        </p:spPr>
      </p:pic>
      <p:pic>
        <p:nvPicPr>
          <p:cNvPr id="22533" name="Picture 7" descr="http://www.usace.army.mil/CEPA/PublishingImages/MilconSpecial.jpg">
            <a:hlinkClick r:id="rId5"/>
          </p:cNvPr>
          <p:cNvPicPr>
            <a:picLocks noChangeAspect="1" noChangeArrowheads="1"/>
          </p:cNvPicPr>
          <p:nvPr/>
        </p:nvPicPr>
        <p:blipFill>
          <a:blip r:embed="rId6" cstate="print"/>
          <a:srcRect/>
          <a:stretch>
            <a:fillRect/>
          </a:stretch>
        </p:blipFill>
        <p:spPr bwMode="auto">
          <a:xfrm>
            <a:off x="6629400" y="1676400"/>
            <a:ext cx="1524000" cy="1066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C:\COMPAQ\Templates\Presentation Designs\Professional.pot</Template>
  <TotalTime>7695</TotalTime>
  <Words>1405</Words>
  <Application>Microsoft Office PowerPoint</Application>
  <PresentationFormat>On-screen Show (4:3)</PresentationFormat>
  <Paragraphs>194</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Times New Roman</vt:lpstr>
      <vt:lpstr>Arial Black</vt:lpstr>
      <vt:lpstr>Monotype Sorts</vt:lpstr>
      <vt:lpstr>Tahoma</vt:lpstr>
      <vt:lpstr>Wingdings</vt:lpstr>
      <vt:lpstr>Professional</vt:lpstr>
      <vt:lpstr>CAPT Mark Ogle COMMANDER, SECTOR HAMPTON ROADS</vt:lpstr>
      <vt:lpstr>Slide 2</vt:lpstr>
      <vt:lpstr>Slide 3</vt:lpstr>
      <vt:lpstr>Slide 4</vt:lpstr>
      <vt:lpstr>Slide 5</vt:lpstr>
      <vt:lpstr>Slide 6</vt:lpstr>
      <vt:lpstr>Slide 7</vt:lpstr>
      <vt:lpstr>Slide 8</vt:lpstr>
      <vt:lpstr>Slide 9</vt:lpstr>
      <vt:lpstr>Slide 10</vt:lpstr>
      <vt:lpstr>Slide 11</vt:lpstr>
      <vt:lpstr>Slide 12</vt:lpstr>
      <vt:lpstr>Questions?</vt:lpstr>
    </vt:vector>
  </TitlesOfParts>
  <Company>FAIRFAX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&amp; RESCUE OPERATIONS GUIDELINES</dc:title>
  <dc:creator>MT</dc:creator>
  <cp:lastModifiedBy>scottsherman</cp:lastModifiedBy>
  <cp:revision>656</cp:revision>
  <cp:lastPrinted>2000-05-17T17:18:02Z</cp:lastPrinted>
  <dcterms:created xsi:type="dcterms:W3CDTF">1998-04-29T18:22:20Z</dcterms:created>
  <dcterms:modified xsi:type="dcterms:W3CDTF">2011-10-28T23:09:51Z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
  </property>
</Properties>
</file>